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23"/>
  </p:notesMasterIdLst>
  <p:handoutMasterIdLst>
    <p:handoutMasterId r:id="rId24"/>
  </p:handoutMasterIdLst>
  <p:sldIdLst>
    <p:sldId id="256" r:id="rId5"/>
    <p:sldId id="656" r:id="rId6"/>
    <p:sldId id="659" r:id="rId7"/>
    <p:sldId id="667" r:id="rId8"/>
    <p:sldId id="658" r:id="rId9"/>
    <p:sldId id="660" r:id="rId10"/>
    <p:sldId id="662" r:id="rId11"/>
    <p:sldId id="669" r:id="rId12"/>
    <p:sldId id="670" r:id="rId13"/>
    <p:sldId id="671" r:id="rId14"/>
    <p:sldId id="672" r:id="rId15"/>
    <p:sldId id="673" r:id="rId16"/>
    <p:sldId id="676" r:id="rId17"/>
    <p:sldId id="675" r:id="rId18"/>
    <p:sldId id="677" r:id="rId19"/>
    <p:sldId id="678" r:id="rId20"/>
    <p:sldId id="668" r:id="rId21"/>
    <p:sldId id="553" r:id="rId22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82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1961">
          <p15:clr>
            <a:srgbClr val="A4A3A4"/>
          </p15:clr>
        </p15:guide>
        <p15:guide id="4" orient="horz" pos="680">
          <p15:clr>
            <a:srgbClr val="A4A3A4"/>
          </p15:clr>
        </p15:guide>
        <p15:guide id="5" orient="horz" pos="1598">
          <p15:clr>
            <a:srgbClr val="A4A3A4"/>
          </p15:clr>
        </p15:guide>
        <p15:guide id="6" pos="5590">
          <p15:clr>
            <a:srgbClr val="A4A3A4"/>
          </p15:clr>
        </p15:guide>
        <p15:guide id="7" pos="181" userDrawn="1">
          <p15:clr>
            <a:srgbClr val="A4A3A4"/>
          </p15:clr>
        </p15:guide>
        <p15:guide id="8" pos="1924">
          <p15:clr>
            <a:srgbClr val="A4A3A4"/>
          </p15:clr>
        </p15:guide>
        <p15:guide id="9" pos="3471">
          <p15:clr>
            <a:srgbClr val="A4A3A4"/>
          </p15:clr>
        </p15:guide>
        <p15:guide id="10" pos="2895">
          <p15:clr>
            <a:srgbClr val="A4A3A4"/>
          </p15:clr>
        </p15:guide>
        <p15:guide id="11" pos="907" userDrawn="1">
          <p15:clr>
            <a:srgbClr val="A4A3A4"/>
          </p15:clr>
        </p15:guide>
        <p15:guide id="12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99D699"/>
    <a:srgbClr val="2C86BD"/>
    <a:srgbClr val="4D9A6A"/>
    <a:srgbClr val="F1C142"/>
    <a:srgbClr val="5C738E"/>
    <a:srgbClr val="009900"/>
    <a:srgbClr val="8195AD"/>
    <a:srgbClr val="874B96"/>
    <a:srgbClr val="1E5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0488" autoAdjust="0"/>
  </p:normalViewPr>
  <p:slideViewPr>
    <p:cSldViewPr snapToGrid="0">
      <p:cViewPr varScale="1">
        <p:scale>
          <a:sx n="72" d="100"/>
          <a:sy n="72" d="100"/>
        </p:scale>
        <p:origin x="704" y="56"/>
      </p:cViewPr>
      <p:guideLst>
        <p:guide orient="horz" pos="2582"/>
        <p:guide orient="horz"/>
        <p:guide orient="horz" pos="1961"/>
        <p:guide orient="horz" pos="680"/>
        <p:guide orient="horz" pos="1598"/>
        <p:guide pos="5590"/>
        <p:guide pos="181"/>
        <p:guide pos="1924"/>
        <p:guide pos="3471"/>
        <p:guide pos="2895"/>
        <p:guide pos="907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4A879-A41D-428E-9049-27565472C1D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3164B-5721-422C-B319-3AD28FF62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784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399218E-E856-49CF-B0E7-61F9BFCF6F83}" type="datetimeFigureOut">
              <a:rPr lang="ru-RU"/>
              <a:pPr>
                <a:defRPr/>
              </a:pPr>
              <a:t>20.10.2020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9565CC-5929-4E3D-AEEB-4B1D35424C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037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5913" y="514350"/>
            <a:ext cx="3430587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5179319" y="6513509"/>
            <a:ext cx="3962543" cy="34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D4267C-FB71-4F28-A50D-AE50015AB450}" type="slidenum">
              <a:rPr lang="ru-RU" sz="1200">
                <a:latin typeface="Calibri" pitchFamily="34" charset="0"/>
              </a:rPr>
              <a:pPr algn="r"/>
              <a:t>18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5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 80"/>
          <p:cNvSpPr/>
          <p:nvPr userDrawn="1"/>
        </p:nvSpPr>
        <p:spPr>
          <a:xfrm>
            <a:off x="4572000" y="3790755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 74"/>
          <p:cNvSpPr/>
          <p:nvPr userDrawn="1"/>
        </p:nvSpPr>
        <p:spPr>
          <a:xfrm>
            <a:off x="0" y="1107834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1969" t="14106" r="2627" b="6652"/>
          <a:stretch>
            <a:fillRect/>
          </a:stretch>
        </p:blipFill>
        <p:spPr bwMode="auto">
          <a:xfrm>
            <a:off x="0" y="1362810"/>
            <a:ext cx="9144000" cy="239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 userDrawn="1"/>
        </p:nvSpPr>
        <p:spPr>
          <a:xfrm>
            <a:off x="14477268" y="253879"/>
            <a:ext cx="3933825" cy="149383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dirty="0"/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284285" y="1645020"/>
            <a:ext cx="1443038" cy="1855787"/>
            <a:chOff x="1816" y="774"/>
            <a:chExt cx="777" cy="999"/>
          </a:xfrm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2" y="46"/>
                </a:cxn>
                <a:cxn ang="0">
                  <a:pos x="1301" y="77"/>
                </a:cxn>
                <a:cxn ang="0">
                  <a:pos x="1302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7" y="123"/>
                </a:cxn>
                <a:cxn ang="0">
                  <a:pos x="777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1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/>
              <a:ahLst/>
              <a:cxnLst>
                <a:cxn ang="0">
                  <a:pos x="883" y="1435"/>
                </a:cxn>
                <a:cxn ang="0">
                  <a:pos x="711" y="1736"/>
                </a:cxn>
                <a:cxn ang="0">
                  <a:pos x="672" y="1731"/>
                </a:cxn>
                <a:cxn ang="0">
                  <a:pos x="628" y="1731"/>
                </a:cxn>
                <a:cxn ang="0">
                  <a:pos x="572" y="1736"/>
                </a:cxn>
                <a:cxn ang="0">
                  <a:pos x="564" y="1706"/>
                </a:cxn>
                <a:cxn ang="0">
                  <a:pos x="607" y="1636"/>
                </a:cxn>
                <a:cxn ang="0">
                  <a:pos x="651" y="1562"/>
                </a:cxn>
                <a:cxn ang="0">
                  <a:pos x="696" y="1482"/>
                </a:cxn>
                <a:cxn ang="0">
                  <a:pos x="844" y="1214"/>
                </a:cxn>
                <a:cxn ang="0">
                  <a:pos x="459" y="653"/>
                </a:cxn>
                <a:cxn ang="0">
                  <a:pos x="176" y="246"/>
                </a:cxn>
                <a:cxn ang="0">
                  <a:pos x="143" y="198"/>
                </a:cxn>
                <a:cxn ang="0">
                  <a:pos x="112" y="154"/>
                </a:cxn>
                <a:cxn ang="0">
                  <a:pos x="83" y="115"/>
                </a:cxn>
                <a:cxn ang="0">
                  <a:pos x="46" y="63"/>
                </a:cxn>
                <a:cxn ang="0">
                  <a:pos x="11" y="15"/>
                </a:cxn>
                <a:cxn ang="0">
                  <a:pos x="157" y="8"/>
                </a:cxn>
                <a:cxn ang="0">
                  <a:pos x="294" y="0"/>
                </a:cxn>
                <a:cxn ang="0">
                  <a:pos x="377" y="135"/>
                </a:cxn>
                <a:cxn ang="0">
                  <a:pos x="457" y="263"/>
                </a:cxn>
                <a:cxn ang="0">
                  <a:pos x="535" y="383"/>
                </a:cxn>
                <a:cxn ang="0">
                  <a:pos x="610" y="496"/>
                </a:cxn>
                <a:cxn ang="0">
                  <a:pos x="690" y="615"/>
                </a:cxn>
                <a:cxn ang="0">
                  <a:pos x="774" y="734"/>
                </a:cxn>
                <a:cxn ang="0">
                  <a:pos x="861" y="851"/>
                </a:cxn>
                <a:cxn ang="0">
                  <a:pos x="950" y="969"/>
                </a:cxn>
                <a:cxn ang="0">
                  <a:pos x="1077" y="768"/>
                </a:cxn>
                <a:cxn ang="0">
                  <a:pos x="1352" y="205"/>
                </a:cxn>
                <a:cxn ang="0">
                  <a:pos x="1371" y="164"/>
                </a:cxn>
                <a:cxn ang="0">
                  <a:pos x="1403" y="92"/>
                </a:cxn>
                <a:cxn ang="0">
                  <a:pos x="1428" y="38"/>
                </a:cxn>
                <a:cxn ang="0">
                  <a:pos x="1443" y="0"/>
                </a:cxn>
                <a:cxn ang="0">
                  <a:pos x="1486" y="5"/>
                </a:cxn>
                <a:cxn ang="0">
                  <a:pos x="1529" y="8"/>
                </a:cxn>
                <a:cxn ang="0">
                  <a:pos x="1620" y="0"/>
                </a:cxn>
                <a:cxn ang="0">
                  <a:pos x="1204" y="80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4" y="46"/>
                </a:cxn>
                <a:cxn ang="0">
                  <a:pos x="1300" y="77"/>
                </a:cxn>
                <a:cxn ang="0">
                  <a:pos x="1304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90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1" y="1733"/>
                </a:cxn>
                <a:cxn ang="0">
                  <a:pos x="693" y="1731"/>
                </a:cxn>
                <a:cxn ang="0">
                  <a:pos x="668" y="1731"/>
                </a:cxn>
                <a:cxn ang="0">
                  <a:pos x="639" y="1731"/>
                </a:cxn>
                <a:cxn ang="0">
                  <a:pos x="611" y="1733"/>
                </a:cxn>
                <a:cxn ang="0">
                  <a:pos x="583" y="1736"/>
                </a:cxn>
                <a:cxn ang="0">
                  <a:pos x="556" y="1739"/>
                </a:cxn>
                <a:cxn ang="0">
                  <a:pos x="556" y="123"/>
                </a:cxn>
                <a:cxn ang="0">
                  <a:pos x="489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6" y="131"/>
                </a:cxn>
                <a:cxn ang="0">
                  <a:pos x="216" y="135"/>
                </a:cxn>
                <a:cxn ang="0">
                  <a:pos x="145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/>
              <a:ahLst/>
              <a:cxnLst>
                <a:cxn ang="0">
                  <a:pos x="1267" y="351"/>
                </a:cxn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5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2" y="8"/>
                </a:cxn>
                <a:cxn ang="0">
                  <a:pos x="223" y="0"/>
                </a:cxn>
                <a:cxn ang="0">
                  <a:pos x="223" y="1327"/>
                </a:cxn>
                <a:cxn ang="0">
                  <a:pos x="250" y="1327"/>
                </a:cxn>
                <a:cxn ang="0">
                  <a:pos x="1405" y="0"/>
                </a:cxn>
                <a:cxn ang="0">
                  <a:pos x="1516" y="0"/>
                </a:cxn>
                <a:cxn ang="0">
                  <a:pos x="1516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5" y="1731"/>
                </a:cxn>
                <a:cxn ang="0">
                  <a:pos x="1383" y="1731"/>
                </a:cxn>
                <a:cxn ang="0">
                  <a:pos x="1358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7" y="351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3" y="46"/>
                </a:cxn>
                <a:cxn ang="0">
                  <a:pos x="1301" y="77"/>
                </a:cxn>
                <a:cxn ang="0">
                  <a:pos x="1303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5" y="130"/>
                </a:cxn>
                <a:cxn ang="0">
                  <a:pos x="959" y="130"/>
                </a:cxn>
                <a:cxn ang="0">
                  <a:pos x="925" y="128"/>
                </a:cxn>
                <a:cxn ang="0">
                  <a:pos x="894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2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6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/>
              <a:ahLst/>
              <a:cxnLst>
                <a:cxn ang="0">
                  <a:pos x="254" y="1022"/>
                </a:cxn>
                <a:cxn ang="0">
                  <a:pos x="275" y="1157"/>
                </a:cxn>
                <a:cxn ang="0">
                  <a:pos x="313" y="1280"/>
                </a:cxn>
                <a:cxn ang="0">
                  <a:pos x="368" y="1392"/>
                </a:cxn>
                <a:cxn ang="0">
                  <a:pos x="437" y="1487"/>
                </a:cxn>
                <a:cxn ang="0">
                  <a:pos x="519" y="1567"/>
                </a:cxn>
                <a:cxn ang="0">
                  <a:pos x="614" y="1630"/>
                </a:cxn>
                <a:cxn ang="0">
                  <a:pos x="719" y="1675"/>
                </a:cxn>
                <a:cxn ang="0">
                  <a:pos x="831" y="1700"/>
                </a:cxn>
                <a:cxn ang="0">
                  <a:pos x="960" y="1706"/>
                </a:cxn>
                <a:cxn ang="0">
                  <a:pos x="1108" y="1686"/>
                </a:cxn>
                <a:cxn ang="0">
                  <a:pos x="1242" y="1639"/>
                </a:cxn>
                <a:cxn ang="0">
                  <a:pos x="1347" y="1585"/>
                </a:cxn>
                <a:cxn ang="0">
                  <a:pos x="1452" y="1661"/>
                </a:cxn>
                <a:cxn ang="0">
                  <a:pos x="1353" y="1717"/>
                </a:cxn>
                <a:cxn ang="0">
                  <a:pos x="1240" y="1758"/>
                </a:cxn>
                <a:cxn ang="0">
                  <a:pos x="1122" y="1785"/>
                </a:cxn>
                <a:cxn ang="0">
                  <a:pos x="996" y="1802"/>
                </a:cxn>
                <a:cxn ang="0">
                  <a:pos x="842" y="1806"/>
                </a:cxn>
                <a:cxn ang="0">
                  <a:pos x="649" y="1782"/>
                </a:cxn>
                <a:cxn ang="0">
                  <a:pos x="540" y="1750"/>
                </a:cxn>
                <a:cxn ang="0">
                  <a:pos x="439" y="1708"/>
                </a:cxn>
                <a:cxn ang="0">
                  <a:pos x="348" y="1655"/>
                </a:cxn>
                <a:cxn ang="0">
                  <a:pos x="268" y="1590"/>
                </a:cxn>
                <a:cxn ang="0">
                  <a:pos x="198" y="1516"/>
                </a:cxn>
                <a:cxn ang="0">
                  <a:pos x="136" y="1430"/>
                </a:cxn>
                <a:cxn ang="0">
                  <a:pos x="87" y="1334"/>
                </a:cxn>
                <a:cxn ang="0">
                  <a:pos x="35" y="1183"/>
                </a:cxn>
                <a:cxn ang="0">
                  <a:pos x="1" y="947"/>
                </a:cxn>
                <a:cxn ang="0">
                  <a:pos x="7" y="762"/>
                </a:cxn>
                <a:cxn ang="0">
                  <a:pos x="39" y="607"/>
                </a:cxn>
                <a:cxn ang="0">
                  <a:pos x="95" y="467"/>
                </a:cxn>
                <a:cxn ang="0">
                  <a:pos x="175" y="343"/>
                </a:cxn>
                <a:cxn ang="0">
                  <a:pos x="273" y="237"/>
                </a:cxn>
                <a:cxn ang="0">
                  <a:pos x="391" y="150"/>
                </a:cxn>
                <a:cxn ang="0">
                  <a:pos x="525" y="82"/>
                </a:cxn>
                <a:cxn ang="0">
                  <a:pos x="670" y="33"/>
                </a:cxn>
                <a:cxn ang="0">
                  <a:pos x="825" y="6"/>
                </a:cxn>
                <a:cxn ang="0">
                  <a:pos x="979" y="0"/>
                </a:cxn>
                <a:cxn ang="0">
                  <a:pos x="1095" y="7"/>
                </a:cxn>
                <a:cxn ang="0">
                  <a:pos x="1213" y="23"/>
                </a:cxn>
                <a:cxn ang="0">
                  <a:pos x="1328" y="52"/>
                </a:cxn>
                <a:cxn ang="0">
                  <a:pos x="1438" y="90"/>
                </a:cxn>
                <a:cxn ang="0">
                  <a:pos x="1486" y="158"/>
                </a:cxn>
                <a:cxn ang="0">
                  <a:pos x="1453" y="282"/>
                </a:cxn>
                <a:cxn ang="0">
                  <a:pos x="1366" y="253"/>
                </a:cxn>
                <a:cxn ang="0">
                  <a:pos x="1263" y="183"/>
                </a:cxn>
                <a:cxn ang="0">
                  <a:pos x="1142" y="128"/>
                </a:cxn>
                <a:cxn ang="0">
                  <a:pos x="1005" y="98"/>
                </a:cxn>
                <a:cxn ang="0">
                  <a:pos x="864" y="100"/>
                </a:cxn>
                <a:cxn ang="0">
                  <a:pos x="739" y="123"/>
                </a:cxn>
                <a:cxn ang="0">
                  <a:pos x="628" y="168"/>
                </a:cxn>
                <a:cxn ang="0">
                  <a:pos x="528" y="232"/>
                </a:cxn>
                <a:cxn ang="0">
                  <a:pos x="444" y="315"/>
                </a:cxn>
                <a:cxn ang="0">
                  <a:pos x="374" y="413"/>
                </a:cxn>
                <a:cxn ang="0">
                  <a:pos x="319" y="525"/>
                </a:cxn>
                <a:cxn ang="0">
                  <a:pos x="279" y="647"/>
                </a:cxn>
                <a:cxn ang="0">
                  <a:pos x="256" y="774"/>
                </a:cxn>
                <a:cxn ang="0">
                  <a:pos x="249" y="906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/>
              <a:ahLst/>
              <a:cxnLst>
                <a:cxn ang="0">
                  <a:pos x="222" y="729"/>
                </a:cxn>
                <a:cxn ang="0">
                  <a:pos x="758" y="742"/>
                </a:cxn>
                <a:cxn ang="0">
                  <a:pos x="788" y="741"/>
                </a:cxn>
                <a:cxn ang="0">
                  <a:pos x="818" y="740"/>
                </a:cxn>
                <a:cxn ang="0">
                  <a:pos x="850" y="739"/>
                </a:cxn>
                <a:cxn ang="0">
                  <a:pos x="883" y="738"/>
                </a:cxn>
                <a:cxn ang="0">
                  <a:pos x="917" y="737"/>
                </a:cxn>
                <a:cxn ang="0">
                  <a:pos x="952" y="736"/>
                </a:cxn>
                <a:cxn ang="0">
                  <a:pos x="989" y="735"/>
                </a:cxn>
                <a:cxn ang="0">
                  <a:pos x="1026" y="734"/>
                </a:cxn>
                <a:cxn ang="0">
                  <a:pos x="1064" y="733"/>
                </a:cxn>
                <a:cxn ang="0">
                  <a:pos x="1101" y="731"/>
                </a:cxn>
                <a:cxn ang="0">
                  <a:pos x="1136" y="731"/>
                </a:cxn>
                <a:cxn ang="0">
                  <a:pos x="1170" y="730"/>
                </a:cxn>
                <a:cxn ang="0">
                  <a:pos x="1203" y="730"/>
                </a:cxn>
                <a:cxn ang="0">
                  <a:pos x="1234" y="730"/>
                </a:cxn>
                <a:cxn ang="0">
                  <a:pos x="1263" y="729"/>
                </a:cxn>
                <a:cxn ang="0">
                  <a:pos x="1292" y="729"/>
                </a:cxn>
                <a:cxn ang="0">
                  <a:pos x="1292" y="0"/>
                </a:cxn>
                <a:cxn ang="0">
                  <a:pos x="1357" y="5"/>
                </a:cxn>
                <a:cxn ang="0">
                  <a:pos x="1404" y="8"/>
                </a:cxn>
                <a:cxn ang="0">
                  <a:pos x="1448" y="5"/>
                </a:cxn>
                <a:cxn ang="0">
                  <a:pos x="1514" y="0"/>
                </a:cxn>
                <a:cxn ang="0">
                  <a:pos x="1514" y="1739"/>
                </a:cxn>
                <a:cxn ang="0">
                  <a:pos x="1469" y="1735"/>
                </a:cxn>
                <a:cxn ang="0">
                  <a:pos x="1459" y="1735"/>
                </a:cxn>
                <a:cxn ang="0">
                  <a:pos x="1451" y="1735"/>
                </a:cxn>
                <a:cxn ang="0">
                  <a:pos x="1445" y="1733"/>
                </a:cxn>
                <a:cxn ang="0">
                  <a:pos x="1439" y="1732"/>
                </a:cxn>
                <a:cxn ang="0">
                  <a:pos x="1404" y="1731"/>
                </a:cxn>
                <a:cxn ang="0">
                  <a:pos x="1364" y="1732"/>
                </a:cxn>
                <a:cxn ang="0">
                  <a:pos x="1332" y="1735"/>
                </a:cxn>
                <a:cxn ang="0">
                  <a:pos x="1292" y="1739"/>
                </a:cxn>
                <a:cxn ang="0">
                  <a:pos x="1292" y="866"/>
                </a:cxn>
                <a:cxn ang="0">
                  <a:pos x="1114" y="860"/>
                </a:cxn>
                <a:cxn ang="0">
                  <a:pos x="906" y="851"/>
                </a:cxn>
                <a:cxn ang="0">
                  <a:pos x="610" y="851"/>
                </a:cxn>
                <a:cxn ang="0">
                  <a:pos x="589" y="851"/>
                </a:cxn>
                <a:cxn ang="0">
                  <a:pos x="563" y="852"/>
                </a:cxn>
                <a:cxn ang="0">
                  <a:pos x="532" y="854"/>
                </a:cxn>
                <a:cxn ang="0">
                  <a:pos x="497" y="857"/>
                </a:cxn>
                <a:cxn ang="0">
                  <a:pos x="464" y="858"/>
                </a:cxn>
                <a:cxn ang="0">
                  <a:pos x="437" y="859"/>
                </a:cxn>
                <a:cxn ang="0">
                  <a:pos x="416" y="860"/>
                </a:cxn>
                <a:cxn ang="0">
                  <a:pos x="402" y="860"/>
                </a:cxn>
                <a:cxn ang="0">
                  <a:pos x="222" y="866"/>
                </a:cxn>
                <a:cxn ang="0">
                  <a:pos x="222" y="1739"/>
                </a:cxn>
                <a:cxn ang="0">
                  <a:pos x="178" y="1735"/>
                </a:cxn>
                <a:cxn ang="0">
                  <a:pos x="167" y="1735"/>
                </a:cxn>
                <a:cxn ang="0">
                  <a:pos x="158" y="1735"/>
                </a:cxn>
                <a:cxn ang="0">
                  <a:pos x="151" y="1733"/>
                </a:cxn>
                <a:cxn ang="0">
                  <a:pos x="146" y="1732"/>
                </a:cxn>
                <a:cxn ang="0">
                  <a:pos x="111" y="1731"/>
                </a:cxn>
                <a:cxn ang="0">
                  <a:pos x="60" y="1733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63" y="5"/>
                </a:cxn>
                <a:cxn ang="0">
                  <a:pos x="111" y="8"/>
                </a:cxn>
                <a:cxn ang="0">
                  <a:pos x="154" y="5"/>
                </a:cxn>
                <a:cxn ang="0">
                  <a:pos x="222" y="0"/>
                </a:cxn>
                <a:cxn ang="0">
                  <a:pos x="222" y="729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/>
              <a:ahLst/>
              <a:cxnLst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4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1" y="8"/>
                </a:cxn>
                <a:cxn ang="0">
                  <a:pos x="224" y="0"/>
                </a:cxn>
                <a:cxn ang="0">
                  <a:pos x="224" y="1327"/>
                </a:cxn>
                <a:cxn ang="0">
                  <a:pos x="249" y="1327"/>
                </a:cxn>
                <a:cxn ang="0">
                  <a:pos x="1404" y="0"/>
                </a:cxn>
                <a:cxn ang="0">
                  <a:pos x="1515" y="0"/>
                </a:cxn>
                <a:cxn ang="0">
                  <a:pos x="1515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4" y="1731"/>
                </a:cxn>
                <a:cxn ang="0">
                  <a:pos x="1384" y="1731"/>
                </a:cxn>
                <a:cxn ang="0">
                  <a:pos x="1357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6" y="351"/>
                </a:cxn>
                <a:cxn ang="0">
                  <a:pos x="209" y="1583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9" y="985"/>
                </a:cxn>
                <a:cxn ang="0">
                  <a:pos x="105" y="1011"/>
                </a:cxn>
                <a:cxn ang="0">
                  <a:pos x="84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6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6" y="826"/>
                </a:cxn>
                <a:cxn ang="0">
                  <a:pos x="872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4" y="1077"/>
                </a:cxn>
                <a:cxn ang="0">
                  <a:pos x="887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/>
              <a:ahLst/>
              <a:cxnLst>
                <a:cxn ang="0">
                  <a:pos x="129" y="985"/>
                </a:cxn>
                <a:cxn ang="0">
                  <a:pos x="104" y="1011"/>
                </a:cxn>
                <a:cxn ang="0">
                  <a:pos x="82" y="1037"/>
                </a:cxn>
                <a:cxn ang="0">
                  <a:pos x="63" y="1060"/>
                </a:cxn>
                <a:cxn ang="0">
                  <a:pos x="47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4" y="5"/>
                </a:cxn>
                <a:cxn ang="0">
                  <a:pos x="67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2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20" y="1078"/>
                </a:cxn>
                <a:cxn ang="0">
                  <a:pos x="903" y="1077"/>
                </a:cxn>
                <a:cxn ang="0">
                  <a:pos x="886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1" y="1081"/>
                </a:cxn>
                <a:cxn ang="0">
                  <a:pos x="801" y="218"/>
                </a:cxn>
                <a:cxn ang="0">
                  <a:pos x="786" y="218"/>
                </a:cxn>
                <a:cxn ang="0">
                  <a:pos x="129" y="98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/>
              <a:ahLst/>
              <a:cxnLst>
                <a:cxn ang="0">
                  <a:pos x="139" y="1003"/>
                </a:cxn>
                <a:cxn ang="0">
                  <a:pos x="794" y="1003"/>
                </a:cxn>
                <a:cxn ang="0">
                  <a:pos x="794" y="0"/>
                </a:cxn>
                <a:cxn ang="0">
                  <a:pos x="809" y="1"/>
                </a:cxn>
                <a:cxn ang="0">
                  <a:pos x="826" y="2"/>
                </a:cxn>
                <a:cxn ang="0">
                  <a:pos x="844" y="3"/>
                </a:cxn>
                <a:cxn ang="0">
                  <a:pos x="864" y="3"/>
                </a:cxn>
                <a:cxn ang="0">
                  <a:pos x="880" y="3"/>
                </a:cxn>
                <a:cxn ang="0">
                  <a:pos x="897" y="2"/>
                </a:cxn>
                <a:cxn ang="0">
                  <a:pos x="915" y="1"/>
                </a:cxn>
                <a:cxn ang="0">
                  <a:pos x="933" y="0"/>
                </a:cxn>
                <a:cxn ang="0">
                  <a:pos x="933" y="1003"/>
                </a:cxn>
                <a:cxn ang="0">
                  <a:pos x="1022" y="1003"/>
                </a:cxn>
                <a:cxn ang="0">
                  <a:pos x="1018" y="1037"/>
                </a:cxn>
                <a:cxn ang="0">
                  <a:pos x="1017" y="1065"/>
                </a:cxn>
                <a:cxn ang="0">
                  <a:pos x="1018" y="1082"/>
                </a:cxn>
                <a:cxn ang="0">
                  <a:pos x="1019" y="1116"/>
                </a:cxn>
                <a:cxn ang="0">
                  <a:pos x="1022" y="1146"/>
                </a:cxn>
                <a:cxn ang="0">
                  <a:pos x="1007" y="1146"/>
                </a:cxn>
                <a:cxn ang="0">
                  <a:pos x="1002" y="1138"/>
                </a:cxn>
                <a:cxn ang="0">
                  <a:pos x="996" y="1131"/>
                </a:cxn>
                <a:cxn ang="0">
                  <a:pos x="989" y="1124"/>
                </a:cxn>
                <a:cxn ang="0">
                  <a:pos x="982" y="1117"/>
                </a:cxn>
                <a:cxn ang="0">
                  <a:pos x="974" y="1112"/>
                </a:cxn>
                <a:cxn ang="0">
                  <a:pos x="966" y="1108"/>
                </a:cxn>
                <a:cxn ang="0">
                  <a:pos x="956" y="1104"/>
                </a:cxn>
                <a:cxn ang="0">
                  <a:pos x="947" y="1099"/>
                </a:cxn>
                <a:cxn ang="0">
                  <a:pos x="936" y="1096"/>
                </a:cxn>
                <a:cxn ang="0">
                  <a:pos x="926" y="1093"/>
                </a:cxn>
                <a:cxn ang="0">
                  <a:pos x="914" y="1091"/>
                </a:cxn>
                <a:cxn ang="0">
                  <a:pos x="901" y="1088"/>
                </a:cxn>
                <a:cxn ang="0">
                  <a:pos x="890" y="1085"/>
                </a:cxn>
                <a:cxn ang="0">
                  <a:pos x="877" y="1083"/>
                </a:cxn>
                <a:cxn ang="0">
                  <a:pos x="865" y="1083"/>
                </a:cxn>
                <a:cxn ang="0">
                  <a:pos x="854" y="1082"/>
                </a:cxn>
                <a:cxn ang="0">
                  <a:pos x="692" y="1079"/>
                </a:cxn>
                <a:cxn ang="0">
                  <a:pos x="465" y="1079"/>
                </a:cxn>
                <a:cxn ang="0">
                  <a:pos x="428" y="1079"/>
                </a:cxn>
                <a:cxn ang="0">
                  <a:pos x="392" y="1079"/>
                </a:cxn>
                <a:cxn ang="0">
                  <a:pos x="358" y="1079"/>
                </a:cxn>
                <a:cxn ang="0">
                  <a:pos x="326" y="1079"/>
                </a:cxn>
                <a:cxn ang="0">
                  <a:pos x="296" y="1080"/>
                </a:cxn>
                <a:cxn ang="0">
                  <a:pos x="268" y="1080"/>
                </a:cxn>
                <a:cxn ang="0">
                  <a:pos x="241" y="1080"/>
                </a:cxn>
                <a:cxn ang="0">
                  <a:pos x="217" y="1080"/>
                </a:cxn>
                <a:cxn ang="0">
                  <a:pos x="193" y="1080"/>
                </a:cxn>
                <a:cxn ang="0">
                  <a:pos x="168" y="1081"/>
                </a:cxn>
                <a:cxn ang="0">
                  <a:pos x="143" y="1081"/>
                </a:cxn>
                <a:cxn ang="0">
                  <a:pos x="116" y="1082"/>
                </a:cxn>
                <a:cxn ang="0">
                  <a:pos x="89" y="1082"/>
                </a:cxn>
                <a:cxn ang="0">
                  <a:pos x="60" y="1083"/>
                </a:cxn>
                <a:cxn ang="0">
                  <a:pos x="31" y="1083"/>
                </a:cxn>
                <a:cxn ang="0">
                  <a:pos x="0" y="1084"/>
                </a:cxn>
                <a:cxn ang="0">
                  <a:pos x="0" y="0"/>
                </a:cxn>
                <a:cxn ang="0">
                  <a:pos x="16" y="1"/>
                </a:cxn>
                <a:cxn ang="0">
                  <a:pos x="33" y="2"/>
                </a:cxn>
                <a:cxn ang="0">
                  <a:pos x="51" y="3"/>
                </a:cxn>
                <a:cxn ang="0">
                  <a:pos x="69" y="3"/>
                </a:cxn>
                <a:cxn ang="0">
                  <a:pos x="87" y="3"/>
                </a:cxn>
                <a:cxn ang="0">
                  <a:pos x="104" y="2"/>
                </a:cxn>
                <a:cxn ang="0">
                  <a:pos x="121" y="1"/>
                </a:cxn>
                <a:cxn ang="0">
                  <a:pos x="139" y="0"/>
                </a:cxn>
                <a:cxn ang="0">
                  <a:pos x="139" y="1003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3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8" y="1100"/>
                </a:cxn>
                <a:cxn ang="0">
                  <a:pos x="959" y="1100"/>
                </a:cxn>
                <a:cxn ang="0">
                  <a:pos x="954" y="1100"/>
                </a:cxn>
                <a:cxn ang="0">
                  <a:pos x="945" y="1099"/>
                </a:cxn>
                <a:cxn ang="0">
                  <a:pos x="920" y="1098"/>
                </a:cxn>
                <a:cxn ang="0">
                  <a:pos x="894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20" y="1057"/>
                </a:cxn>
                <a:cxn ang="0">
                  <a:pos x="805" y="1016"/>
                </a:cxn>
                <a:cxn ang="0">
                  <a:pos x="794" y="983"/>
                </a:cxn>
                <a:cxn ang="0">
                  <a:pos x="784" y="957"/>
                </a:cxn>
                <a:cxn ang="0">
                  <a:pos x="778" y="940"/>
                </a:cxn>
                <a:cxn ang="0">
                  <a:pos x="771" y="922"/>
                </a:cxn>
                <a:cxn ang="0">
                  <a:pos x="763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5" y="754"/>
                </a:cxn>
                <a:cxn ang="0">
                  <a:pos x="693" y="729"/>
                </a:cxn>
                <a:cxn ang="0">
                  <a:pos x="682" y="702"/>
                </a:cxn>
                <a:cxn ang="0">
                  <a:pos x="671" y="676"/>
                </a:cxn>
                <a:cxn ang="0">
                  <a:pos x="270" y="676"/>
                </a:cxn>
                <a:cxn ang="0">
                  <a:pos x="231" y="775"/>
                </a:cxn>
                <a:cxn ang="0">
                  <a:pos x="183" y="900"/>
                </a:cxn>
                <a:cxn ang="0">
                  <a:pos x="148" y="998"/>
                </a:cxn>
                <a:cxn ang="0">
                  <a:pos x="115" y="1103"/>
                </a:cxn>
                <a:cxn ang="0">
                  <a:pos x="90" y="1100"/>
                </a:cxn>
                <a:cxn ang="0">
                  <a:pos x="81" y="1100"/>
                </a:cxn>
                <a:cxn ang="0">
                  <a:pos x="75" y="1099"/>
                </a:cxn>
                <a:cxn ang="0">
                  <a:pos x="56" y="1098"/>
                </a:cxn>
                <a:cxn ang="0">
                  <a:pos x="39" y="1098"/>
                </a:cxn>
                <a:cxn ang="0">
                  <a:pos x="23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3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29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/>
              <a:ahLst/>
              <a:cxnLst>
                <a:cxn ang="0">
                  <a:pos x="509" y="937"/>
                </a:cxn>
                <a:cxn ang="0">
                  <a:pos x="164" y="535"/>
                </a:cxn>
                <a:cxn ang="0">
                  <a:pos x="160" y="531"/>
                </a:cxn>
                <a:cxn ang="0">
                  <a:pos x="154" y="528"/>
                </a:cxn>
                <a:cxn ang="0">
                  <a:pos x="149" y="527"/>
                </a:cxn>
                <a:cxn ang="0">
                  <a:pos x="143" y="526"/>
                </a:cxn>
                <a:cxn ang="0">
                  <a:pos x="142" y="527"/>
                </a:cxn>
                <a:cxn ang="0">
                  <a:pos x="141" y="527"/>
                </a:cxn>
                <a:cxn ang="0">
                  <a:pos x="138" y="528"/>
                </a:cxn>
                <a:cxn ang="0">
                  <a:pos x="137" y="531"/>
                </a:cxn>
                <a:cxn ang="0">
                  <a:pos x="137" y="1081"/>
                </a:cxn>
                <a:cxn ang="0">
                  <a:pos x="110" y="1078"/>
                </a:cxn>
                <a:cxn ang="0">
                  <a:pos x="98" y="1078"/>
                </a:cxn>
                <a:cxn ang="0">
                  <a:pos x="90" y="1077"/>
                </a:cxn>
                <a:cxn ang="0">
                  <a:pos x="69" y="1076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39" y="4"/>
                </a:cxn>
                <a:cxn ang="0">
                  <a:pos x="69" y="5"/>
                </a:cxn>
                <a:cxn ang="0">
                  <a:pos x="95" y="4"/>
                </a:cxn>
                <a:cxn ang="0">
                  <a:pos x="137" y="0"/>
                </a:cxn>
                <a:cxn ang="0">
                  <a:pos x="137" y="489"/>
                </a:cxn>
                <a:cxn ang="0">
                  <a:pos x="142" y="491"/>
                </a:cxn>
                <a:cxn ang="0">
                  <a:pos x="145" y="492"/>
                </a:cxn>
                <a:cxn ang="0">
                  <a:pos x="151" y="491"/>
                </a:cxn>
                <a:cxn ang="0">
                  <a:pos x="160" y="489"/>
                </a:cxn>
                <a:cxn ang="0">
                  <a:pos x="168" y="485"/>
                </a:cxn>
                <a:cxn ang="0">
                  <a:pos x="178" y="480"/>
                </a:cxn>
                <a:cxn ang="0">
                  <a:pos x="184" y="473"/>
                </a:cxn>
                <a:cxn ang="0">
                  <a:pos x="192" y="467"/>
                </a:cxn>
                <a:cxn ang="0">
                  <a:pos x="201" y="459"/>
                </a:cxn>
                <a:cxn ang="0">
                  <a:pos x="210" y="451"/>
                </a:cxn>
                <a:cxn ang="0">
                  <a:pos x="221" y="440"/>
                </a:cxn>
                <a:cxn ang="0">
                  <a:pos x="234" y="430"/>
                </a:cxn>
                <a:cxn ang="0">
                  <a:pos x="247" y="417"/>
                </a:cxn>
                <a:cxn ang="0">
                  <a:pos x="261" y="402"/>
                </a:cxn>
                <a:cxn ang="0">
                  <a:pos x="650" y="0"/>
                </a:cxn>
                <a:cxn ang="0">
                  <a:pos x="685" y="4"/>
                </a:cxn>
                <a:cxn ang="0">
                  <a:pos x="712" y="5"/>
                </a:cxn>
                <a:cxn ang="0">
                  <a:pos x="736" y="4"/>
                </a:cxn>
                <a:cxn ang="0">
                  <a:pos x="773" y="0"/>
                </a:cxn>
                <a:cxn ang="0">
                  <a:pos x="416" y="346"/>
                </a:cxn>
                <a:cxn ang="0">
                  <a:pos x="283" y="481"/>
                </a:cxn>
                <a:cxn ang="0">
                  <a:pos x="414" y="632"/>
                </a:cxn>
                <a:cxn ang="0">
                  <a:pos x="569" y="803"/>
                </a:cxn>
                <a:cxn ang="0">
                  <a:pos x="665" y="916"/>
                </a:cxn>
                <a:cxn ang="0">
                  <a:pos x="791" y="1074"/>
                </a:cxn>
                <a:cxn ang="0">
                  <a:pos x="791" y="1081"/>
                </a:cxn>
                <a:cxn ang="0">
                  <a:pos x="758" y="1078"/>
                </a:cxn>
                <a:cxn ang="0">
                  <a:pos x="748" y="1078"/>
                </a:cxn>
                <a:cxn ang="0">
                  <a:pos x="741" y="1078"/>
                </a:cxn>
                <a:cxn ang="0">
                  <a:pos x="733" y="1077"/>
                </a:cxn>
                <a:cxn ang="0">
                  <a:pos x="706" y="1076"/>
                </a:cxn>
                <a:cxn ang="0">
                  <a:pos x="665" y="1077"/>
                </a:cxn>
                <a:cxn ang="0">
                  <a:pos x="618" y="1081"/>
                </a:cxn>
                <a:cxn ang="0">
                  <a:pos x="588" y="1039"/>
                </a:cxn>
                <a:cxn ang="0">
                  <a:pos x="560" y="1002"/>
                </a:cxn>
                <a:cxn ang="0">
                  <a:pos x="534" y="968"/>
                </a:cxn>
                <a:cxn ang="0">
                  <a:pos x="509" y="937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8" y="985"/>
                </a:cxn>
                <a:cxn ang="0">
                  <a:pos x="105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4" y="4"/>
                </a:cxn>
                <a:cxn ang="0">
                  <a:pos x="45" y="5"/>
                </a:cxn>
                <a:cxn ang="0">
                  <a:pos x="68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1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3" y="1077"/>
                </a:cxn>
                <a:cxn ang="0">
                  <a:pos x="887" y="1076"/>
                </a:cxn>
                <a:cxn ang="0">
                  <a:pos x="871" y="1076"/>
                </a:cxn>
                <a:cxn ang="0">
                  <a:pos x="858" y="1076"/>
                </a:cxn>
                <a:cxn ang="0">
                  <a:pos x="842" y="1077"/>
                </a:cxn>
                <a:cxn ang="0">
                  <a:pos x="823" y="1078"/>
                </a:cxn>
                <a:cxn ang="0">
                  <a:pos x="802" y="1081"/>
                </a:cxn>
                <a:cxn ang="0">
                  <a:pos x="802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31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/>
              <a:ahLst/>
              <a:cxnLst>
                <a:cxn ang="0">
                  <a:pos x="494" y="139"/>
                </a:cxn>
                <a:cxn ang="0">
                  <a:pos x="390" y="165"/>
                </a:cxn>
                <a:cxn ang="0">
                  <a:pos x="303" y="213"/>
                </a:cxn>
                <a:cxn ang="0">
                  <a:pos x="239" y="277"/>
                </a:cxn>
                <a:cxn ang="0">
                  <a:pos x="191" y="358"/>
                </a:cxn>
                <a:cxn ang="0">
                  <a:pos x="161" y="452"/>
                </a:cxn>
                <a:cxn ang="0">
                  <a:pos x="155" y="560"/>
                </a:cxn>
                <a:cxn ang="0">
                  <a:pos x="184" y="688"/>
                </a:cxn>
                <a:cxn ang="0">
                  <a:pos x="249" y="797"/>
                </a:cxn>
                <a:cxn ang="0">
                  <a:pos x="350" y="878"/>
                </a:cxn>
                <a:cxn ang="0">
                  <a:pos x="478" y="922"/>
                </a:cxn>
                <a:cxn ang="0">
                  <a:pos x="565" y="0"/>
                </a:cxn>
                <a:cxn ang="0">
                  <a:pos x="654" y="5"/>
                </a:cxn>
                <a:cxn ang="0">
                  <a:pos x="746" y="84"/>
                </a:cxn>
                <a:cxn ang="0">
                  <a:pos x="938" y="116"/>
                </a:cxn>
                <a:cxn ang="0">
                  <a:pos x="1035" y="156"/>
                </a:cxn>
                <a:cxn ang="0">
                  <a:pos x="1118" y="209"/>
                </a:cxn>
                <a:cxn ang="0">
                  <a:pos x="1173" y="263"/>
                </a:cxn>
                <a:cxn ang="0">
                  <a:pos x="1229" y="352"/>
                </a:cxn>
                <a:cxn ang="0">
                  <a:pos x="1255" y="423"/>
                </a:cxn>
                <a:cxn ang="0">
                  <a:pos x="1267" y="501"/>
                </a:cxn>
                <a:cxn ang="0">
                  <a:pos x="1263" y="602"/>
                </a:cxn>
                <a:cxn ang="0">
                  <a:pos x="1230" y="710"/>
                </a:cxn>
                <a:cxn ang="0">
                  <a:pos x="1169" y="805"/>
                </a:cxn>
                <a:cxn ang="0">
                  <a:pos x="1081" y="886"/>
                </a:cxn>
                <a:cxn ang="0">
                  <a:pos x="965" y="945"/>
                </a:cxn>
                <a:cxn ang="0">
                  <a:pos x="828" y="978"/>
                </a:cxn>
                <a:cxn ang="0">
                  <a:pos x="703" y="1081"/>
                </a:cxn>
                <a:cxn ang="0">
                  <a:pos x="612" y="1076"/>
                </a:cxn>
                <a:cxn ang="0">
                  <a:pos x="521" y="986"/>
                </a:cxn>
                <a:cxn ang="0">
                  <a:pos x="365" y="965"/>
                </a:cxn>
                <a:cxn ang="0">
                  <a:pos x="279" y="935"/>
                </a:cxn>
                <a:cxn ang="0">
                  <a:pos x="175" y="877"/>
                </a:cxn>
                <a:cxn ang="0">
                  <a:pos x="116" y="825"/>
                </a:cxn>
                <a:cxn ang="0">
                  <a:pos x="67" y="764"/>
                </a:cxn>
                <a:cxn ang="0">
                  <a:pos x="32" y="696"/>
                </a:cxn>
                <a:cxn ang="0">
                  <a:pos x="10" y="625"/>
                </a:cxn>
                <a:cxn ang="0">
                  <a:pos x="1" y="501"/>
                </a:cxn>
                <a:cxn ang="0">
                  <a:pos x="16" y="410"/>
                </a:cxn>
                <a:cxn ang="0">
                  <a:pos x="44" y="339"/>
                </a:cxn>
                <a:cxn ang="0">
                  <a:pos x="84" y="276"/>
                </a:cxn>
                <a:cxn ang="0">
                  <a:pos x="136" y="220"/>
                </a:cxn>
                <a:cxn ang="0">
                  <a:pos x="201" y="173"/>
                </a:cxn>
                <a:cxn ang="0">
                  <a:pos x="310" y="121"/>
                </a:cxn>
                <a:cxn ang="0">
                  <a:pos x="479" y="87"/>
                </a:cxn>
                <a:cxn ang="0">
                  <a:pos x="1112" y="493"/>
                </a:cxn>
                <a:cxn ang="0">
                  <a:pos x="1092" y="399"/>
                </a:cxn>
                <a:cxn ang="0">
                  <a:pos x="1052" y="313"/>
                </a:cxn>
                <a:cxn ang="0">
                  <a:pos x="993" y="241"/>
                </a:cxn>
                <a:cxn ang="0">
                  <a:pos x="913" y="185"/>
                </a:cxn>
                <a:cxn ang="0">
                  <a:pos x="816" y="147"/>
                </a:cxn>
                <a:cxn ang="0">
                  <a:pos x="703" y="136"/>
                </a:cxn>
                <a:cxn ang="0">
                  <a:pos x="817" y="917"/>
                </a:cxn>
                <a:cxn ang="0">
                  <a:pos x="940" y="864"/>
                </a:cxn>
                <a:cxn ang="0">
                  <a:pos x="1033" y="778"/>
                </a:cxn>
                <a:cxn ang="0">
                  <a:pos x="1092" y="664"/>
                </a:cxn>
                <a:cxn ang="0">
                  <a:pos x="1113" y="53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/>
              <a:ahLst/>
              <a:cxnLst>
                <a:cxn ang="0">
                  <a:pos x="139" y="826"/>
                </a:cxn>
                <a:cxn ang="0">
                  <a:pos x="156" y="826"/>
                </a:cxn>
                <a:cxn ang="0">
                  <a:pos x="873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1" y="1078"/>
                </a:cxn>
                <a:cxn ang="0">
                  <a:pos x="903" y="1077"/>
                </a:cxn>
                <a:cxn ang="0">
                  <a:pos x="888" y="1076"/>
                </a:cxn>
                <a:cxn ang="0">
                  <a:pos x="873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  <a:cxn ang="0">
                  <a:pos x="130" y="985"/>
                </a:cxn>
                <a:cxn ang="0">
                  <a:pos x="106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9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9" y="0"/>
                </a:cxn>
                <a:cxn ang="0">
                  <a:pos x="139" y="826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/>
              <a:ahLst/>
              <a:cxnLst>
                <a:cxn ang="0">
                  <a:pos x="251" y="523"/>
                </a:cxn>
                <a:cxn ang="0">
                  <a:pos x="277" y="466"/>
                </a:cxn>
                <a:cxn ang="0">
                  <a:pos x="302" y="407"/>
                </a:cxn>
                <a:cxn ang="0">
                  <a:pos x="329" y="346"/>
                </a:cxn>
                <a:cxn ang="0">
                  <a:pos x="366" y="260"/>
                </a:cxn>
                <a:cxn ang="0">
                  <a:pos x="405" y="164"/>
                </a:cxn>
                <a:cxn ang="0">
                  <a:pos x="437" y="86"/>
                </a:cxn>
                <a:cxn ang="0">
                  <a:pos x="460" y="24"/>
                </a:cxn>
                <a:cxn ang="0">
                  <a:pos x="543" y="0"/>
                </a:cxn>
                <a:cxn ang="0">
                  <a:pos x="863" y="773"/>
                </a:cxn>
                <a:cxn ang="0">
                  <a:pos x="912" y="888"/>
                </a:cxn>
                <a:cxn ang="0">
                  <a:pos x="952" y="977"/>
                </a:cxn>
                <a:cxn ang="0">
                  <a:pos x="980" y="1042"/>
                </a:cxn>
                <a:cxn ang="0">
                  <a:pos x="1000" y="1081"/>
                </a:cxn>
                <a:cxn ang="0">
                  <a:pos x="950" y="1077"/>
                </a:cxn>
                <a:cxn ang="0">
                  <a:pos x="944" y="1076"/>
                </a:cxn>
                <a:cxn ang="0">
                  <a:pos x="897" y="1077"/>
                </a:cxn>
                <a:cxn ang="0">
                  <a:pos x="846" y="1081"/>
                </a:cxn>
                <a:cxn ang="0">
                  <a:pos x="667" y="624"/>
                </a:cxn>
                <a:cxn ang="0">
                  <a:pos x="490" y="173"/>
                </a:cxn>
                <a:cxn ang="0">
                  <a:pos x="472" y="182"/>
                </a:cxn>
                <a:cxn ang="0">
                  <a:pos x="444" y="244"/>
                </a:cxn>
                <a:cxn ang="0">
                  <a:pos x="409" y="327"/>
                </a:cxn>
                <a:cxn ang="0">
                  <a:pos x="385" y="383"/>
                </a:cxn>
                <a:cxn ang="0">
                  <a:pos x="361" y="439"/>
                </a:cxn>
                <a:cxn ang="0">
                  <a:pos x="338" y="492"/>
                </a:cxn>
                <a:cxn ang="0">
                  <a:pos x="312" y="554"/>
                </a:cxn>
                <a:cxn ang="0">
                  <a:pos x="283" y="625"/>
                </a:cxn>
                <a:cxn ang="0">
                  <a:pos x="254" y="697"/>
                </a:cxn>
                <a:cxn ang="0">
                  <a:pos x="226" y="769"/>
                </a:cxn>
                <a:cxn ang="0">
                  <a:pos x="199" y="842"/>
                </a:cxn>
                <a:cxn ang="0">
                  <a:pos x="174" y="912"/>
                </a:cxn>
                <a:cxn ang="0">
                  <a:pos x="150" y="980"/>
                </a:cxn>
                <a:cxn ang="0">
                  <a:pos x="126" y="1047"/>
                </a:cxn>
                <a:cxn ang="0">
                  <a:pos x="84" y="1077"/>
                </a:cxn>
                <a:cxn ang="0">
                  <a:pos x="39" y="1077"/>
                </a:cxn>
                <a:cxn ang="0">
                  <a:pos x="0" y="1081"/>
                </a:cxn>
                <a:cxn ang="0">
                  <a:pos x="145" y="763"/>
                </a:cxn>
                <a:cxn ang="0">
                  <a:pos x="172" y="705"/>
                </a:cxn>
                <a:cxn ang="0">
                  <a:pos x="198" y="644"/>
                </a:cxn>
                <a:cxn ang="0">
                  <a:pos x="226" y="583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34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2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6" y="1100"/>
                </a:cxn>
                <a:cxn ang="0">
                  <a:pos x="957" y="1100"/>
                </a:cxn>
                <a:cxn ang="0">
                  <a:pos x="952" y="1100"/>
                </a:cxn>
                <a:cxn ang="0">
                  <a:pos x="945" y="1099"/>
                </a:cxn>
                <a:cxn ang="0">
                  <a:pos x="918" y="1098"/>
                </a:cxn>
                <a:cxn ang="0">
                  <a:pos x="893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19" y="1057"/>
                </a:cxn>
                <a:cxn ang="0">
                  <a:pos x="805" y="1016"/>
                </a:cxn>
                <a:cxn ang="0">
                  <a:pos x="793" y="983"/>
                </a:cxn>
                <a:cxn ang="0">
                  <a:pos x="784" y="957"/>
                </a:cxn>
                <a:cxn ang="0">
                  <a:pos x="777" y="940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3" y="754"/>
                </a:cxn>
                <a:cxn ang="0">
                  <a:pos x="693" y="729"/>
                </a:cxn>
                <a:cxn ang="0">
                  <a:pos x="681" y="702"/>
                </a:cxn>
                <a:cxn ang="0">
                  <a:pos x="670" y="676"/>
                </a:cxn>
                <a:cxn ang="0">
                  <a:pos x="269" y="676"/>
                </a:cxn>
                <a:cxn ang="0">
                  <a:pos x="230" y="775"/>
                </a:cxn>
                <a:cxn ang="0">
                  <a:pos x="183" y="900"/>
                </a:cxn>
                <a:cxn ang="0">
                  <a:pos x="147" y="998"/>
                </a:cxn>
                <a:cxn ang="0">
                  <a:pos x="113" y="1103"/>
                </a:cxn>
                <a:cxn ang="0">
                  <a:pos x="89" y="1100"/>
                </a:cxn>
                <a:cxn ang="0">
                  <a:pos x="79" y="1100"/>
                </a:cxn>
                <a:cxn ang="0">
                  <a:pos x="73" y="1099"/>
                </a:cxn>
                <a:cxn ang="0">
                  <a:pos x="54" y="1098"/>
                </a:cxn>
                <a:cxn ang="0">
                  <a:pos x="37" y="1098"/>
                </a:cxn>
                <a:cxn ang="0">
                  <a:pos x="22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1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/>
              <a:ahLst/>
              <a:cxnLst>
                <a:cxn ang="0">
                  <a:pos x="288" y="472"/>
                </a:cxn>
                <a:cxn ang="0">
                  <a:pos x="386" y="452"/>
                </a:cxn>
                <a:cxn ang="0">
                  <a:pos x="448" y="421"/>
                </a:cxn>
                <a:cxn ang="0">
                  <a:pos x="489" y="380"/>
                </a:cxn>
                <a:cxn ang="0">
                  <a:pos x="517" y="327"/>
                </a:cxn>
                <a:cxn ang="0">
                  <a:pos x="530" y="267"/>
                </a:cxn>
                <a:cxn ang="0">
                  <a:pos x="526" y="203"/>
                </a:cxn>
                <a:cxn ang="0">
                  <a:pos x="505" y="148"/>
                </a:cxn>
                <a:cxn ang="0">
                  <a:pos x="471" y="108"/>
                </a:cxn>
                <a:cxn ang="0">
                  <a:pos x="423" y="82"/>
                </a:cxn>
                <a:cxn ang="0">
                  <a:pos x="359" y="66"/>
                </a:cxn>
                <a:cxn ang="0">
                  <a:pos x="283" y="60"/>
                </a:cxn>
                <a:cxn ang="0">
                  <a:pos x="195" y="475"/>
                </a:cxn>
                <a:cxn ang="0">
                  <a:pos x="0" y="0"/>
                </a:cxn>
                <a:cxn ang="0">
                  <a:pos x="398" y="3"/>
                </a:cxn>
                <a:cxn ang="0">
                  <a:pos x="491" y="17"/>
                </a:cxn>
                <a:cxn ang="0">
                  <a:pos x="564" y="41"/>
                </a:cxn>
                <a:cxn ang="0">
                  <a:pos x="618" y="78"/>
                </a:cxn>
                <a:cxn ang="0">
                  <a:pos x="653" y="131"/>
                </a:cxn>
                <a:cxn ang="0">
                  <a:pos x="667" y="199"/>
                </a:cxn>
                <a:cxn ang="0">
                  <a:pos x="665" y="258"/>
                </a:cxn>
                <a:cxn ang="0">
                  <a:pos x="654" y="306"/>
                </a:cxn>
                <a:cxn ang="0">
                  <a:pos x="621" y="370"/>
                </a:cxn>
                <a:cxn ang="0">
                  <a:pos x="581" y="416"/>
                </a:cxn>
                <a:cxn ang="0">
                  <a:pos x="497" y="470"/>
                </a:cxn>
                <a:cxn ang="0">
                  <a:pos x="430" y="499"/>
                </a:cxn>
                <a:cxn ang="0">
                  <a:pos x="478" y="504"/>
                </a:cxn>
                <a:cxn ang="0">
                  <a:pos x="532" y="519"/>
                </a:cxn>
                <a:cxn ang="0">
                  <a:pos x="580" y="538"/>
                </a:cxn>
                <a:cxn ang="0">
                  <a:pos x="622" y="566"/>
                </a:cxn>
                <a:cxn ang="0">
                  <a:pos x="658" y="600"/>
                </a:cxn>
                <a:cxn ang="0">
                  <a:pos x="687" y="644"/>
                </a:cxn>
                <a:cxn ang="0">
                  <a:pos x="705" y="699"/>
                </a:cxn>
                <a:cxn ang="0">
                  <a:pos x="708" y="767"/>
                </a:cxn>
                <a:cxn ang="0">
                  <a:pos x="694" y="845"/>
                </a:cxn>
                <a:cxn ang="0">
                  <a:pos x="663" y="914"/>
                </a:cxn>
                <a:cxn ang="0">
                  <a:pos x="613" y="973"/>
                </a:cxn>
                <a:cxn ang="0">
                  <a:pos x="555" y="1020"/>
                </a:cxn>
                <a:cxn ang="0">
                  <a:pos x="510" y="1042"/>
                </a:cxn>
                <a:cxn ang="0">
                  <a:pos x="443" y="1061"/>
                </a:cxn>
                <a:cxn ang="0">
                  <a:pos x="234" y="536"/>
                </a:cxn>
                <a:cxn ang="0">
                  <a:pos x="315" y="1018"/>
                </a:cxn>
                <a:cxn ang="0">
                  <a:pos x="386" y="1006"/>
                </a:cxn>
                <a:cxn ang="0">
                  <a:pos x="447" y="980"/>
                </a:cxn>
                <a:cxn ang="0">
                  <a:pos x="498" y="938"/>
                </a:cxn>
                <a:cxn ang="0">
                  <a:pos x="534" y="884"/>
                </a:cxn>
                <a:cxn ang="0">
                  <a:pos x="555" y="824"/>
                </a:cxn>
                <a:cxn ang="0">
                  <a:pos x="559" y="751"/>
                </a:cxn>
                <a:cxn ang="0">
                  <a:pos x="545" y="676"/>
                </a:cxn>
                <a:cxn ang="0">
                  <a:pos x="510" y="620"/>
                </a:cxn>
                <a:cxn ang="0">
                  <a:pos x="458" y="578"/>
                </a:cxn>
                <a:cxn ang="0">
                  <a:pos x="389" y="553"/>
                </a:cxn>
                <a:cxn ang="0">
                  <a:pos x="306" y="539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36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/>
              <a:ahLst/>
              <a:cxnLst>
                <a:cxn ang="0">
                  <a:pos x="0" y="1081"/>
                </a:cxn>
                <a:cxn ang="0">
                  <a:pos x="0" y="0"/>
                </a:cxn>
                <a:cxn ang="0">
                  <a:pos x="40" y="4"/>
                </a:cxn>
                <a:cxn ang="0">
                  <a:pos x="70" y="5"/>
                </a:cxn>
                <a:cxn ang="0">
                  <a:pos x="98" y="4"/>
                </a:cxn>
                <a:cxn ang="0">
                  <a:pos x="140" y="0"/>
                </a:cxn>
                <a:cxn ang="0">
                  <a:pos x="140" y="489"/>
                </a:cxn>
                <a:cxn ang="0">
                  <a:pos x="144" y="491"/>
                </a:cxn>
                <a:cxn ang="0">
                  <a:pos x="147" y="492"/>
                </a:cxn>
                <a:cxn ang="0">
                  <a:pos x="154" y="491"/>
                </a:cxn>
                <a:cxn ang="0">
                  <a:pos x="161" y="489"/>
                </a:cxn>
                <a:cxn ang="0">
                  <a:pos x="170" y="485"/>
                </a:cxn>
                <a:cxn ang="0">
                  <a:pos x="179" y="480"/>
                </a:cxn>
                <a:cxn ang="0">
                  <a:pos x="187" y="473"/>
                </a:cxn>
                <a:cxn ang="0">
                  <a:pos x="194" y="467"/>
                </a:cxn>
                <a:cxn ang="0">
                  <a:pos x="203" y="459"/>
                </a:cxn>
                <a:cxn ang="0">
                  <a:pos x="213" y="451"/>
                </a:cxn>
                <a:cxn ang="0">
                  <a:pos x="224" y="440"/>
                </a:cxn>
                <a:cxn ang="0">
                  <a:pos x="235" y="430"/>
                </a:cxn>
                <a:cxn ang="0">
                  <a:pos x="248" y="417"/>
                </a:cxn>
                <a:cxn ang="0">
                  <a:pos x="263" y="402"/>
                </a:cxn>
                <a:cxn ang="0">
                  <a:pos x="651" y="0"/>
                </a:cxn>
                <a:cxn ang="0">
                  <a:pos x="685" y="4"/>
                </a:cxn>
                <a:cxn ang="0">
                  <a:pos x="714" y="5"/>
                </a:cxn>
                <a:cxn ang="0">
                  <a:pos x="738" y="4"/>
                </a:cxn>
                <a:cxn ang="0">
                  <a:pos x="774" y="0"/>
                </a:cxn>
                <a:cxn ang="0">
                  <a:pos x="417" y="346"/>
                </a:cxn>
                <a:cxn ang="0">
                  <a:pos x="283" y="481"/>
                </a:cxn>
                <a:cxn ang="0">
                  <a:pos x="416" y="632"/>
                </a:cxn>
                <a:cxn ang="0">
                  <a:pos x="569" y="803"/>
                </a:cxn>
                <a:cxn ang="0">
                  <a:pos x="666" y="916"/>
                </a:cxn>
                <a:cxn ang="0">
                  <a:pos x="794" y="1074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3" y="1078"/>
                </a:cxn>
                <a:cxn ang="0">
                  <a:pos x="734" y="1077"/>
                </a:cxn>
                <a:cxn ang="0">
                  <a:pos x="708" y="1076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2" y="1002"/>
                </a:cxn>
                <a:cxn ang="0">
                  <a:pos x="535" y="968"/>
                </a:cxn>
                <a:cxn ang="0">
                  <a:pos x="511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6" y="528"/>
                </a:cxn>
                <a:cxn ang="0">
                  <a:pos x="150" y="527"/>
                </a:cxn>
                <a:cxn ang="0">
                  <a:pos x="144" y="526"/>
                </a:cxn>
                <a:cxn ang="0">
                  <a:pos x="143" y="527"/>
                </a:cxn>
                <a:cxn ang="0">
                  <a:pos x="141" y="527"/>
                </a:cxn>
                <a:cxn ang="0">
                  <a:pos x="141" y="528"/>
                </a:cxn>
                <a:cxn ang="0">
                  <a:pos x="140" y="531"/>
                </a:cxn>
                <a:cxn ang="0">
                  <a:pos x="140" y="1081"/>
                </a:cxn>
                <a:cxn ang="0">
                  <a:pos x="112" y="1078"/>
                </a:cxn>
                <a:cxn ang="0">
                  <a:pos x="100" y="1078"/>
                </a:cxn>
                <a:cxn ang="0">
                  <a:pos x="91" y="1077"/>
                </a:cxn>
                <a:cxn ang="0">
                  <a:pos x="70" y="1076"/>
                </a:cxn>
                <a:cxn ang="0">
                  <a:pos x="38" y="1077"/>
                </a:cxn>
                <a:cxn ang="0">
                  <a:pos x="0" y="1081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37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/>
              <a:ahLst/>
              <a:cxnLst>
                <a:cxn ang="0">
                  <a:pos x="345" y="78"/>
                </a:cxn>
                <a:cxn ang="0">
                  <a:pos x="384" y="75"/>
                </a:cxn>
                <a:cxn ang="0">
                  <a:pos x="423" y="71"/>
                </a:cxn>
                <a:cxn ang="0">
                  <a:pos x="461" y="63"/>
                </a:cxn>
                <a:cxn ang="0">
                  <a:pos x="497" y="53"/>
                </a:cxn>
                <a:cxn ang="0">
                  <a:pos x="532" y="41"/>
                </a:cxn>
                <a:cxn ang="0">
                  <a:pos x="564" y="26"/>
                </a:cxn>
                <a:cxn ang="0">
                  <a:pos x="597" y="9"/>
                </a:cxn>
                <a:cxn ang="0">
                  <a:pos x="649" y="62"/>
                </a:cxn>
                <a:cxn ang="0">
                  <a:pos x="613" y="84"/>
                </a:cxn>
                <a:cxn ang="0">
                  <a:pos x="576" y="102"/>
                </a:cxn>
                <a:cxn ang="0">
                  <a:pos x="537" y="117"/>
                </a:cxn>
                <a:cxn ang="0">
                  <a:pos x="496" y="129"/>
                </a:cxn>
                <a:cxn ang="0">
                  <a:pos x="453" y="140"/>
                </a:cxn>
                <a:cxn ang="0">
                  <a:pos x="411" y="147"/>
                </a:cxn>
                <a:cxn ang="0">
                  <a:pos x="368" y="153"/>
                </a:cxn>
                <a:cxn ang="0">
                  <a:pos x="325" y="154"/>
                </a:cxn>
                <a:cxn ang="0">
                  <a:pos x="282" y="153"/>
                </a:cxn>
                <a:cxn ang="0">
                  <a:pos x="240" y="148"/>
                </a:cxn>
                <a:cxn ang="0">
                  <a:pos x="199" y="141"/>
                </a:cxn>
                <a:cxn ang="0">
                  <a:pos x="158" y="131"/>
                </a:cxn>
                <a:cxn ang="0">
                  <a:pos x="117" y="119"/>
                </a:cxn>
                <a:cxn ang="0">
                  <a:pos x="77" y="104"/>
                </a:cxn>
                <a:cxn ang="0">
                  <a:pos x="38" y="86"/>
                </a:cxn>
                <a:cxn ang="0">
                  <a:pos x="0" y="65"/>
                </a:cxn>
                <a:cxn ang="0">
                  <a:pos x="56" y="9"/>
                </a:cxn>
                <a:cxn ang="0">
                  <a:pos x="88" y="26"/>
                </a:cxn>
                <a:cxn ang="0">
                  <a:pos x="119" y="41"/>
                </a:cxn>
                <a:cxn ang="0">
                  <a:pos x="154" y="53"/>
                </a:cxn>
                <a:cxn ang="0">
                  <a:pos x="189" y="63"/>
                </a:cxn>
                <a:cxn ang="0">
                  <a:pos x="226" y="71"/>
                </a:cxn>
                <a:cxn ang="0">
                  <a:pos x="265" y="75"/>
                </a:cxn>
                <a:cxn ang="0">
                  <a:pos x="305" y="78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/>
              <a:ahLst/>
              <a:cxnLst>
                <a:cxn ang="0">
                  <a:pos x="941" y="0"/>
                </a:cxn>
                <a:cxn ang="0">
                  <a:pos x="941" y="1080"/>
                </a:cxn>
                <a:cxn ang="0">
                  <a:pos x="922" y="1077"/>
                </a:cxn>
                <a:cxn ang="0">
                  <a:pos x="904" y="1075"/>
                </a:cxn>
                <a:cxn ang="0">
                  <a:pos x="888" y="1075"/>
                </a:cxn>
                <a:cxn ang="0">
                  <a:pos x="873" y="1074"/>
                </a:cxn>
                <a:cxn ang="0">
                  <a:pos x="860" y="1075"/>
                </a:cxn>
                <a:cxn ang="0">
                  <a:pos x="843" y="1075"/>
                </a:cxn>
                <a:cxn ang="0">
                  <a:pos x="824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7" y="218"/>
                </a:cxn>
                <a:cxn ang="0">
                  <a:pos x="549" y="495"/>
                </a:cxn>
                <a:cxn ang="0">
                  <a:pos x="219" y="880"/>
                </a:cxn>
                <a:cxn ang="0">
                  <a:pos x="48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30" y="3"/>
                </a:cxn>
                <a:cxn ang="0">
                  <a:pos x="48" y="3"/>
                </a:cxn>
                <a:cxn ang="0">
                  <a:pos x="70" y="3"/>
                </a:cxn>
                <a:cxn ang="0">
                  <a:pos x="91" y="3"/>
                </a:cxn>
                <a:cxn ang="0">
                  <a:pos x="110" y="3"/>
                </a:cxn>
                <a:cxn ang="0">
                  <a:pos x="126" y="1"/>
                </a:cxn>
                <a:cxn ang="0">
                  <a:pos x="139" y="0"/>
                </a:cxn>
                <a:cxn ang="0">
                  <a:pos x="139" y="824"/>
                </a:cxn>
                <a:cxn ang="0">
                  <a:pos x="155" y="823"/>
                </a:cxn>
                <a:cxn ang="0">
                  <a:pos x="873" y="0"/>
                </a:cxn>
                <a:cxn ang="0">
                  <a:pos x="941" y="0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/>
              <a:ahLst/>
              <a:cxnLst>
                <a:cxn ang="0">
                  <a:pos x="153" y="824"/>
                </a:cxn>
                <a:cxn ang="0">
                  <a:pos x="870" y="0"/>
                </a:cxn>
                <a:cxn ang="0">
                  <a:pos x="939" y="0"/>
                </a:cxn>
                <a:cxn ang="0">
                  <a:pos x="939" y="1080"/>
                </a:cxn>
                <a:cxn ang="0">
                  <a:pos x="920" y="1077"/>
                </a:cxn>
                <a:cxn ang="0">
                  <a:pos x="901" y="1075"/>
                </a:cxn>
                <a:cxn ang="0">
                  <a:pos x="885" y="1075"/>
                </a:cxn>
                <a:cxn ang="0">
                  <a:pos x="870" y="1074"/>
                </a:cxn>
                <a:cxn ang="0">
                  <a:pos x="858" y="1075"/>
                </a:cxn>
                <a:cxn ang="0">
                  <a:pos x="842" y="1075"/>
                </a:cxn>
                <a:cxn ang="0">
                  <a:pos x="823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6" y="218"/>
                </a:cxn>
                <a:cxn ang="0">
                  <a:pos x="128" y="984"/>
                </a:cxn>
                <a:cxn ang="0">
                  <a:pos x="103" y="1011"/>
                </a:cxn>
                <a:cxn ang="0">
                  <a:pos x="82" y="1035"/>
                </a:cxn>
                <a:cxn ang="0">
                  <a:pos x="63" y="1058"/>
                </a:cxn>
                <a:cxn ang="0">
                  <a:pos x="47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0" y="1"/>
                </a:cxn>
                <a:cxn ang="0">
                  <a:pos x="24" y="3"/>
                </a:cxn>
                <a:cxn ang="0">
                  <a:pos x="43" y="3"/>
                </a:cxn>
                <a:cxn ang="0">
                  <a:pos x="67" y="3"/>
                </a:cxn>
                <a:cxn ang="0">
                  <a:pos x="137" y="0"/>
                </a:cxn>
                <a:cxn ang="0">
                  <a:pos x="137" y="824"/>
                </a:cxn>
                <a:cxn ang="0">
                  <a:pos x="153" y="824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40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/>
              <a:ahLst/>
              <a:cxnLst>
                <a:cxn ang="0">
                  <a:pos x="138" y="530"/>
                </a:cxn>
                <a:cxn ang="0">
                  <a:pos x="138" y="1081"/>
                </a:cxn>
                <a:cxn ang="0">
                  <a:pos x="111" y="1078"/>
                </a:cxn>
                <a:cxn ang="0">
                  <a:pos x="98" y="1077"/>
                </a:cxn>
                <a:cxn ang="0">
                  <a:pos x="91" y="1077"/>
                </a:cxn>
                <a:cxn ang="0">
                  <a:pos x="69" y="1075"/>
                </a:cxn>
                <a:cxn ang="0">
                  <a:pos x="38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40" y="3"/>
                </a:cxn>
                <a:cxn ang="0">
                  <a:pos x="69" y="4"/>
                </a:cxn>
                <a:cxn ang="0">
                  <a:pos x="96" y="3"/>
                </a:cxn>
                <a:cxn ang="0">
                  <a:pos x="138" y="1"/>
                </a:cxn>
                <a:cxn ang="0">
                  <a:pos x="138" y="488"/>
                </a:cxn>
                <a:cxn ang="0">
                  <a:pos x="143" y="490"/>
                </a:cxn>
                <a:cxn ang="0">
                  <a:pos x="146" y="491"/>
                </a:cxn>
                <a:cxn ang="0">
                  <a:pos x="153" y="490"/>
                </a:cxn>
                <a:cxn ang="0">
                  <a:pos x="161" y="488"/>
                </a:cxn>
                <a:cxn ang="0">
                  <a:pos x="169" y="484"/>
                </a:cxn>
                <a:cxn ang="0">
                  <a:pos x="179" y="479"/>
                </a:cxn>
                <a:cxn ang="0">
                  <a:pos x="185" y="473"/>
                </a:cxn>
                <a:cxn ang="0">
                  <a:pos x="193" y="466"/>
                </a:cxn>
                <a:cxn ang="0">
                  <a:pos x="203" y="459"/>
                </a:cxn>
                <a:cxn ang="0">
                  <a:pos x="213" y="450"/>
                </a:cxn>
                <a:cxn ang="0">
                  <a:pos x="223" y="440"/>
                </a:cxn>
                <a:cxn ang="0">
                  <a:pos x="235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0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8" y="3"/>
                </a:cxn>
                <a:cxn ang="0">
                  <a:pos x="774" y="0"/>
                </a:cxn>
                <a:cxn ang="0">
                  <a:pos x="416" y="345"/>
                </a:cxn>
                <a:cxn ang="0">
                  <a:pos x="281" y="480"/>
                </a:cxn>
                <a:cxn ang="0">
                  <a:pos x="415" y="630"/>
                </a:cxn>
                <a:cxn ang="0">
                  <a:pos x="568" y="804"/>
                </a:cxn>
                <a:cxn ang="0">
                  <a:pos x="666" y="915"/>
                </a:cxn>
                <a:cxn ang="0">
                  <a:pos x="792" y="1073"/>
                </a:cxn>
                <a:cxn ang="0">
                  <a:pos x="792" y="1081"/>
                </a:cxn>
                <a:cxn ang="0">
                  <a:pos x="758" y="1078"/>
                </a:cxn>
                <a:cxn ang="0">
                  <a:pos x="747" y="1078"/>
                </a:cxn>
                <a:cxn ang="0">
                  <a:pos x="742" y="1077"/>
                </a:cxn>
                <a:cxn ang="0">
                  <a:pos x="733" y="1077"/>
                </a:cxn>
                <a:cxn ang="0">
                  <a:pos x="706" y="1075"/>
                </a:cxn>
                <a:cxn ang="0">
                  <a:pos x="666" y="1077"/>
                </a:cxn>
                <a:cxn ang="0">
                  <a:pos x="617" y="1081"/>
                </a:cxn>
                <a:cxn ang="0">
                  <a:pos x="589" y="1039"/>
                </a:cxn>
                <a:cxn ang="0">
                  <a:pos x="560" y="1001"/>
                </a:cxn>
                <a:cxn ang="0">
                  <a:pos x="535" y="967"/>
                </a:cxn>
                <a:cxn ang="0">
                  <a:pos x="509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3" y="526"/>
                </a:cxn>
                <a:cxn ang="0">
                  <a:pos x="139" y="528"/>
                </a:cxn>
                <a:cxn ang="0">
                  <a:pos x="139" y="529"/>
                </a:cxn>
                <a:cxn ang="0">
                  <a:pos x="138" y="530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/>
              <a:ahLst/>
              <a:cxnLst>
                <a:cxn ang="0">
                  <a:pos x="15" y="708"/>
                </a:cxn>
                <a:cxn ang="0">
                  <a:pos x="0" y="589"/>
                </a:cxn>
                <a:cxn ang="0">
                  <a:pos x="2" y="494"/>
                </a:cxn>
                <a:cxn ang="0">
                  <a:pos x="14" y="415"/>
                </a:cxn>
                <a:cxn ang="0">
                  <a:pos x="35" y="341"/>
                </a:cxn>
                <a:cxn ang="0">
                  <a:pos x="67" y="273"/>
                </a:cxn>
                <a:cxn ang="0">
                  <a:pos x="108" y="212"/>
                </a:cxn>
                <a:cxn ang="0">
                  <a:pos x="156" y="159"/>
                </a:cxn>
                <a:cxn ang="0">
                  <a:pos x="212" y="113"/>
                </a:cxn>
                <a:cxn ang="0">
                  <a:pos x="275" y="75"/>
                </a:cxn>
                <a:cxn ang="0">
                  <a:pos x="343" y="44"/>
                </a:cxn>
                <a:cxn ang="0">
                  <a:pos x="417" y="21"/>
                </a:cxn>
                <a:cxn ang="0">
                  <a:pos x="493" y="6"/>
                </a:cxn>
                <a:cxn ang="0">
                  <a:pos x="572" y="0"/>
                </a:cxn>
                <a:cxn ang="0">
                  <a:pos x="680" y="4"/>
                </a:cxn>
                <a:cxn ang="0">
                  <a:pos x="796" y="25"/>
                </a:cxn>
                <a:cxn ang="0">
                  <a:pos x="906" y="61"/>
                </a:cxn>
                <a:cxn ang="0">
                  <a:pos x="906" y="159"/>
                </a:cxn>
                <a:cxn ang="0">
                  <a:pos x="865" y="171"/>
                </a:cxn>
                <a:cxn ang="0">
                  <a:pos x="784" y="113"/>
                </a:cxn>
                <a:cxn ang="0">
                  <a:pos x="692" y="75"/>
                </a:cxn>
                <a:cxn ang="0">
                  <a:pos x="623" y="61"/>
                </a:cxn>
                <a:cxn ang="0">
                  <a:pos x="553" y="60"/>
                </a:cxn>
                <a:cxn ang="0">
                  <a:pos x="490" y="69"/>
                </a:cxn>
                <a:cxn ang="0">
                  <a:pos x="430" y="86"/>
                </a:cxn>
                <a:cxn ang="0">
                  <a:pos x="376" y="111"/>
                </a:cxn>
                <a:cxn ang="0">
                  <a:pos x="328" y="144"/>
                </a:cxn>
                <a:cxn ang="0">
                  <a:pos x="285" y="184"/>
                </a:cxn>
                <a:cxn ang="0">
                  <a:pos x="232" y="257"/>
                </a:cxn>
                <a:cxn ang="0">
                  <a:pos x="182" y="372"/>
                </a:cxn>
                <a:cxn ang="0">
                  <a:pos x="157" y="497"/>
                </a:cxn>
                <a:cxn ang="0">
                  <a:pos x="158" y="635"/>
                </a:cxn>
                <a:cxn ang="0">
                  <a:pos x="183" y="765"/>
                </a:cxn>
                <a:cxn ang="0">
                  <a:pos x="236" y="877"/>
                </a:cxn>
                <a:cxn ang="0">
                  <a:pos x="312" y="964"/>
                </a:cxn>
                <a:cxn ang="0">
                  <a:pos x="382" y="1013"/>
                </a:cxn>
                <a:cxn ang="0">
                  <a:pos x="460" y="1045"/>
                </a:cxn>
                <a:cxn ang="0">
                  <a:pos x="576" y="1060"/>
                </a:cxn>
                <a:cxn ang="0">
                  <a:pos x="652" y="1055"/>
                </a:cxn>
                <a:cxn ang="0">
                  <a:pos x="723" y="1037"/>
                </a:cxn>
                <a:cxn ang="0">
                  <a:pos x="837" y="985"/>
                </a:cxn>
                <a:cxn ang="0">
                  <a:pos x="911" y="934"/>
                </a:cxn>
                <a:cxn ang="0">
                  <a:pos x="825" y="1073"/>
                </a:cxn>
                <a:cxn ang="0">
                  <a:pos x="712" y="1107"/>
                </a:cxn>
                <a:cxn ang="0">
                  <a:pos x="586" y="1122"/>
                </a:cxn>
                <a:cxn ang="0">
                  <a:pos x="461" y="1116"/>
                </a:cxn>
                <a:cxn ang="0">
                  <a:pos x="349" y="1092"/>
                </a:cxn>
                <a:cxn ang="0">
                  <a:pos x="249" y="1049"/>
                </a:cxn>
                <a:cxn ang="0">
                  <a:pos x="167" y="988"/>
                </a:cxn>
                <a:cxn ang="0">
                  <a:pos x="99" y="910"/>
                </a:cxn>
                <a:cxn ang="0">
                  <a:pos x="48" y="816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/>
              <a:ahLst/>
              <a:cxnLst>
                <a:cxn ang="0">
                  <a:pos x="280" y="60"/>
                </a:cxn>
                <a:cxn ang="0">
                  <a:pos x="139" y="60"/>
                </a:cxn>
                <a:cxn ang="0">
                  <a:pos x="216" y="525"/>
                </a:cxn>
                <a:cxn ang="0">
                  <a:pos x="246" y="522"/>
                </a:cxn>
                <a:cxn ang="0">
                  <a:pos x="283" y="521"/>
                </a:cxn>
                <a:cxn ang="0">
                  <a:pos x="332" y="516"/>
                </a:cxn>
                <a:cxn ang="0">
                  <a:pos x="382" y="502"/>
                </a:cxn>
                <a:cxn ang="0">
                  <a:pos x="427" y="480"/>
                </a:cxn>
                <a:cxn ang="0">
                  <a:pos x="466" y="452"/>
                </a:cxn>
                <a:cxn ang="0">
                  <a:pos x="497" y="418"/>
                </a:cxn>
                <a:cxn ang="0">
                  <a:pos x="520" y="378"/>
                </a:cxn>
                <a:cxn ang="0">
                  <a:pos x="536" y="333"/>
                </a:cxn>
                <a:cxn ang="0">
                  <a:pos x="543" y="283"/>
                </a:cxn>
                <a:cxn ang="0">
                  <a:pos x="542" y="240"/>
                </a:cxn>
                <a:cxn ang="0">
                  <a:pos x="537" y="203"/>
                </a:cxn>
                <a:cxn ang="0">
                  <a:pos x="525" y="168"/>
                </a:cxn>
                <a:cxn ang="0">
                  <a:pos x="507" y="137"/>
                </a:cxn>
                <a:cxn ang="0">
                  <a:pos x="485" y="110"/>
                </a:cxn>
                <a:cxn ang="0">
                  <a:pos x="457" y="89"/>
                </a:cxn>
                <a:cxn ang="0">
                  <a:pos x="422" y="74"/>
                </a:cxn>
                <a:cxn ang="0">
                  <a:pos x="380" y="65"/>
                </a:cxn>
                <a:cxn ang="0">
                  <a:pos x="351" y="63"/>
                </a:cxn>
                <a:cxn ang="0">
                  <a:pos x="310" y="586"/>
                </a:cxn>
                <a:cxn ang="0">
                  <a:pos x="272" y="588"/>
                </a:cxn>
                <a:cxn ang="0">
                  <a:pos x="240" y="588"/>
                </a:cxn>
                <a:cxn ang="0">
                  <a:pos x="220" y="586"/>
                </a:cxn>
                <a:cxn ang="0">
                  <a:pos x="183" y="584"/>
                </a:cxn>
                <a:cxn ang="0">
                  <a:pos x="111" y="1077"/>
                </a:cxn>
                <a:cxn ang="0">
                  <a:pos x="70" y="1074"/>
                </a:cxn>
                <a:cxn ang="0">
                  <a:pos x="0" y="0"/>
                </a:cxn>
                <a:cxn ang="0">
                  <a:pos x="354" y="1"/>
                </a:cxn>
                <a:cxn ang="0">
                  <a:pos x="447" y="10"/>
                </a:cxn>
                <a:cxn ang="0">
                  <a:pos x="523" y="24"/>
                </a:cxn>
                <a:cxn ang="0">
                  <a:pos x="582" y="47"/>
                </a:cxn>
                <a:cxn ang="0">
                  <a:pos x="627" y="79"/>
                </a:cxn>
                <a:cxn ang="0">
                  <a:pos x="659" y="120"/>
                </a:cxn>
                <a:cxn ang="0">
                  <a:pos x="679" y="172"/>
                </a:cxn>
                <a:cxn ang="0">
                  <a:pos x="688" y="235"/>
                </a:cxn>
                <a:cxn ang="0">
                  <a:pos x="685" y="304"/>
                </a:cxn>
                <a:cxn ang="0">
                  <a:pos x="674" y="364"/>
                </a:cxn>
                <a:cxn ang="0">
                  <a:pos x="652" y="416"/>
                </a:cxn>
                <a:cxn ang="0">
                  <a:pos x="619" y="460"/>
                </a:cxn>
                <a:cxn ang="0">
                  <a:pos x="575" y="497"/>
                </a:cxn>
                <a:cxn ang="0">
                  <a:pos x="521" y="528"/>
                </a:cxn>
                <a:cxn ang="0">
                  <a:pos x="457" y="553"/>
                </a:cxn>
                <a:cxn ang="0">
                  <a:pos x="379" y="574"/>
                </a:cxn>
                <a:cxn ang="0">
                  <a:pos x="334" y="584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43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/>
              <a:ahLst/>
              <a:cxnLst>
                <a:cxn ang="0">
                  <a:pos x="203" y="51"/>
                </a:cxn>
                <a:cxn ang="0">
                  <a:pos x="228" y="38"/>
                </a:cxn>
                <a:cxn ang="0">
                  <a:pos x="255" y="28"/>
                </a:cxn>
                <a:cxn ang="0">
                  <a:pos x="285" y="18"/>
                </a:cxn>
                <a:cxn ang="0">
                  <a:pos x="318" y="11"/>
                </a:cxn>
                <a:cxn ang="0">
                  <a:pos x="355" y="5"/>
                </a:cxn>
                <a:cxn ang="0">
                  <a:pos x="414" y="1"/>
                </a:cxn>
                <a:cxn ang="0">
                  <a:pos x="791" y="0"/>
                </a:cxn>
                <a:cxn ang="0">
                  <a:pos x="765" y="1077"/>
                </a:cxn>
                <a:cxn ang="0">
                  <a:pos x="746" y="1076"/>
                </a:cxn>
                <a:cxn ang="0">
                  <a:pos x="700" y="1076"/>
                </a:cxn>
                <a:cxn ang="0">
                  <a:pos x="653" y="1080"/>
                </a:cxn>
                <a:cxn ang="0">
                  <a:pos x="592" y="552"/>
                </a:cxn>
                <a:cxn ang="0">
                  <a:pos x="282" y="944"/>
                </a:cxn>
                <a:cxn ang="0">
                  <a:pos x="144" y="1076"/>
                </a:cxn>
                <a:cxn ang="0">
                  <a:pos x="125" y="1076"/>
                </a:cxn>
                <a:cxn ang="0">
                  <a:pos x="92" y="1074"/>
                </a:cxn>
                <a:cxn ang="0">
                  <a:pos x="38" y="1077"/>
                </a:cxn>
                <a:cxn ang="0">
                  <a:pos x="31" y="1040"/>
                </a:cxn>
                <a:cxn ang="0">
                  <a:pos x="431" y="540"/>
                </a:cxn>
                <a:cxn ang="0">
                  <a:pos x="366" y="524"/>
                </a:cxn>
                <a:cxn ang="0">
                  <a:pos x="306" y="502"/>
                </a:cxn>
                <a:cxn ang="0">
                  <a:pos x="251" y="475"/>
                </a:cxn>
                <a:cxn ang="0">
                  <a:pos x="202" y="441"/>
                </a:cxn>
                <a:cxn ang="0">
                  <a:pos x="180" y="420"/>
                </a:cxn>
                <a:cxn ang="0">
                  <a:pos x="160" y="399"/>
                </a:cxn>
                <a:cxn ang="0">
                  <a:pos x="144" y="377"/>
                </a:cxn>
                <a:cxn ang="0">
                  <a:pos x="131" y="352"/>
                </a:cxn>
                <a:cxn ang="0">
                  <a:pos x="121" y="327"/>
                </a:cxn>
                <a:cxn ang="0">
                  <a:pos x="113" y="299"/>
                </a:cxn>
                <a:cxn ang="0">
                  <a:pos x="109" y="270"/>
                </a:cxn>
                <a:cxn ang="0">
                  <a:pos x="107" y="240"/>
                </a:cxn>
                <a:cxn ang="0">
                  <a:pos x="109" y="210"/>
                </a:cxn>
                <a:cxn ang="0">
                  <a:pos x="112" y="183"/>
                </a:cxn>
                <a:cxn ang="0">
                  <a:pos x="119" y="157"/>
                </a:cxn>
                <a:cxn ang="0">
                  <a:pos x="129" y="134"/>
                </a:cxn>
                <a:cxn ang="0">
                  <a:pos x="141" y="113"/>
                </a:cxn>
                <a:cxn ang="0">
                  <a:pos x="156" y="92"/>
                </a:cxn>
                <a:cxn ang="0">
                  <a:pos x="172" y="74"/>
                </a:cxn>
                <a:cxn ang="0">
                  <a:pos x="192" y="58"/>
                </a:cxn>
                <a:cxn ang="0">
                  <a:pos x="653" y="57"/>
                </a:cxn>
                <a:cxn ang="0">
                  <a:pos x="519" y="54"/>
                </a:cxn>
                <a:cxn ang="0">
                  <a:pos x="458" y="56"/>
                </a:cxn>
                <a:cxn ang="0">
                  <a:pos x="421" y="60"/>
                </a:cxn>
                <a:cxn ang="0">
                  <a:pos x="381" y="69"/>
                </a:cxn>
                <a:cxn ang="0">
                  <a:pos x="346" y="83"/>
                </a:cxn>
                <a:cxn ang="0">
                  <a:pos x="315" y="101"/>
                </a:cxn>
                <a:cxn ang="0">
                  <a:pos x="291" y="123"/>
                </a:cxn>
                <a:cxn ang="0">
                  <a:pos x="272" y="150"/>
                </a:cxn>
                <a:cxn ang="0">
                  <a:pos x="258" y="182"/>
                </a:cxn>
                <a:cxn ang="0">
                  <a:pos x="251" y="218"/>
                </a:cxn>
                <a:cxn ang="0">
                  <a:pos x="248" y="258"/>
                </a:cxn>
                <a:cxn ang="0">
                  <a:pos x="251" y="300"/>
                </a:cxn>
                <a:cxn ang="0">
                  <a:pos x="261" y="339"/>
                </a:cxn>
                <a:cxn ang="0">
                  <a:pos x="279" y="374"/>
                </a:cxn>
                <a:cxn ang="0">
                  <a:pos x="304" y="404"/>
                </a:cxn>
                <a:cxn ang="0">
                  <a:pos x="333" y="432"/>
                </a:cxn>
                <a:cxn ang="0">
                  <a:pos x="367" y="454"/>
                </a:cxn>
                <a:cxn ang="0">
                  <a:pos x="407" y="471"/>
                </a:cxn>
                <a:cxn ang="0">
                  <a:pos x="450" y="484"/>
                </a:cxn>
                <a:cxn ang="0">
                  <a:pos x="507" y="492"/>
                </a:cxn>
                <a:cxn ang="0">
                  <a:pos x="579" y="494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/>
              <a:ahLst/>
              <a:cxnLst>
                <a:cxn ang="0">
                  <a:pos x="820" y="1081"/>
                </a:cxn>
                <a:cxn ang="0">
                  <a:pos x="725" y="1108"/>
                </a:cxn>
                <a:cxn ang="0">
                  <a:pos x="623" y="1121"/>
                </a:cxn>
                <a:cxn ang="0">
                  <a:pos x="488" y="1116"/>
                </a:cxn>
                <a:cxn ang="0">
                  <a:pos x="345" y="1082"/>
                </a:cxn>
                <a:cxn ang="0">
                  <a:pos x="222" y="1020"/>
                </a:cxn>
                <a:cxn ang="0">
                  <a:pos x="124" y="931"/>
                </a:cxn>
                <a:cxn ang="0">
                  <a:pos x="53" y="816"/>
                </a:cxn>
                <a:cxn ang="0">
                  <a:pos x="12" y="683"/>
                </a:cxn>
                <a:cxn ang="0">
                  <a:pos x="1" y="532"/>
                </a:cxn>
                <a:cxn ang="0">
                  <a:pos x="26" y="386"/>
                </a:cxn>
                <a:cxn ang="0">
                  <a:pos x="83" y="258"/>
                </a:cxn>
                <a:cxn ang="0">
                  <a:pos x="171" y="151"/>
                </a:cxn>
                <a:cxn ang="0">
                  <a:pos x="279" y="74"/>
                </a:cxn>
                <a:cxn ang="0">
                  <a:pos x="408" y="22"/>
                </a:cxn>
                <a:cxn ang="0">
                  <a:pos x="554" y="1"/>
                </a:cxn>
                <a:cxn ang="0">
                  <a:pos x="696" y="8"/>
                </a:cxn>
                <a:cxn ang="0">
                  <a:pos x="832" y="41"/>
                </a:cxn>
                <a:cxn ang="0">
                  <a:pos x="955" y="99"/>
                </a:cxn>
                <a:cxn ang="0">
                  <a:pos x="1056" y="185"/>
                </a:cxn>
                <a:cxn ang="0">
                  <a:pos x="1132" y="300"/>
                </a:cxn>
                <a:cxn ang="0">
                  <a:pos x="1175" y="441"/>
                </a:cxn>
                <a:cxn ang="0">
                  <a:pos x="1180" y="581"/>
                </a:cxn>
                <a:cxn ang="0">
                  <a:pos x="1167" y="682"/>
                </a:cxn>
                <a:cxn ang="0">
                  <a:pos x="1138" y="774"/>
                </a:cxn>
                <a:cxn ang="0">
                  <a:pos x="1096" y="859"/>
                </a:cxn>
                <a:cxn ang="0">
                  <a:pos x="1039" y="935"/>
                </a:cxn>
                <a:cxn ang="0">
                  <a:pos x="972" y="997"/>
                </a:cxn>
                <a:cxn ang="0">
                  <a:pos x="891" y="1048"/>
                </a:cxn>
                <a:cxn ang="0">
                  <a:pos x="631" y="53"/>
                </a:cxn>
                <a:cxn ang="0">
                  <a:pos x="526" y="57"/>
                </a:cxn>
                <a:cxn ang="0">
                  <a:pos x="414" y="90"/>
                </a:cxn>
                <a:cxn ang="0">
                  <a:pos x="320" y="149"/>
                </a:cxn>
                <a:cxn ang="0">
                  <a:pos x="246" y="233"/>
                </a:cxn>
                <a:cxn ang="0">
                  <a:pos x="193" y="341"/>
                </a:cxn>
                <a:cxn ang="0">
                  <a:pos x="163" y="469"/>
                </a:cxn>
                <a:cxn ang="0">
                  <a:pos x="157" y="610"/>
                </a:cxn>
                <a:cxn ang="0">
                  <a:pos x="173" y="741"/>
                </a:cxn>
                <a:cxn ang="0">
                  <a:pos x="215" y="852"/>
                </a:cxn>
                <a:cxn ang="0">
                  <a:pos x="280" y="942"/>
                </a:cxn>
                <a:cxn ang="0">
                  <a:pos x="363" y="1009"/>
                </a:cxn>
                <a:cxn ang="0">
                  <a:pos x="459" y="1052"/>
                </a:cxn>
                <a:cxn ang="0">
                  <a:pos x="564" y="1069"/>
                </a:cxn>
                <a:cxn ang="0">
                  <a:pos x="691" y="1058"/>
                </a:cxn>
                <a:cxn ang="0">
                  <a:pos x="803" y="1008"/>
                </a:cxn>
                <a:cxn ang="0">
                  <a:pos x="891" y="932"/>
                </a:cxn>
                <a:cxn ang="0">
                  <a:pos x="956" y="834"/>
                </a:cxn>
                <a:cxn ang="0">
                  <a:pos x="999" y="724"/>
                </a:cxn>
                <a:cxn ang="0">
                  <a:pos x="1023" y="612"/>
                </a:cxn>
                <a:cxn ang="0">
                  <a:pos x="1025" y="480"/>
                </a:cxn>
                <a:cxn ang="0">
                  <a:pos x="999" y="338"/>
                </a:cxn>
                <a:cxn ang="0">
                  <a:pos x="962" y="254"/>
                </a:cxn>
                <a:cxn ang="0">
                  <a:pos x="898" y="169"/>
                </a:cxn>
                <a:cxn ang="0">
                  <a:pos x="838" y="123"/>
                </a:cxn>
                <a:cxn ang="0">
                  <a:pos x="769" y="86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/>
              <a:ahLst/>
              <a:cxnLst>
                <a:cxn ang="0">
                  <a:pos x="138" y="536"/>
                </a:cxn>
                <a:cxn ang="0">
                  <a:pos x="138" y="1080"/>
                </a:cxn>
                <a:cxn ang="0">
                  <a:pos x="110" y="1077"/>
                </a:cxn>
                <a:cxn ang="0">
                  <a:pos x="98" y="1076"/>
                </a:cxn>
                <a:cxn ang="0">
                  <a:pos x="91" y="1076"/>
                </a:cxn>
                <a:cxn ang="0">
                  <a:pos x="69" y="1074"/>
                </a:cxn>
                <a:cxn ang="0">
                  <a:pos x="37" y="1076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40" y="2"/>
                </a:cxn>
                <a:cxn ang="0">
                  <a:pos x="69" y="3"/>
                </a:cxn>
                <a:cxn ang="0">
                  <a:pos x="95" y="2"/>
                </a:cxn>
                <a:cxn ang="0">
                  <a:pos x="138" y="0"/>
                </a:cxn>
                <a:cxn ang="0">
                  <a:pos x="138" y="452"/>
                </a:cxn>
                <a:cxn ang="0">
                  <a:pos x="470" y="461"/>
                </a:cxn>
                <a:cxn ang="0">
                  <a:pos x="488" y="460"/>
                </a:cxn>
                <a:cxn ang="0">
                  <a:pos x="507" y="459"/>
                </a:cxn>
                <a:cxn ang="0">
                  <a:pos x="527" y="458"/>
                </a:cxn>
                <a:cxn ang="0">
                  <a:pos x="548" y="458"/>
                </a:cxn>
                <a:cxn ang="0">
                  <a:pos x="569" y="456"/>
                </a:cxn>
                <a:cxn ang="0">
                  <a:pos x="591" y="455"/>
                </a:cxn>
                <a:cxn ang="0">
                  <a:pos x="614" y="455"/>
                </a:cxn>
                <a:cxn ang="0">
                  <a:pos x="638" y="454"/>
                </a:cxn>
                <a:cxn ang="0">
                  <a:pos x="661" y="454"/>
                </a:cxn>
                <a:cxn ang="0">
                  <a:pos x="684" y="453"/>
                </a:cxn>
                <a:cxn ang="0">
                  <a:pos x="706" y="453"/>
                </a:cxn>
                <a:cxn ang="0">
                  <a:pos x="728" y="453"/>
                </a:cxn>
                <a:cxn ang="0">
                  <a:pos x="748" y="452"/>
                </a:cxn>
                <a:cxn ang="0">
                  <a:pos x="767" y="452"/>
                </a:cxn>
                <a:cxn ang="0">
                  <a:pos x="785" y="452"/>
                </a:cxn>
                <a:cxn ang="0">
                  <a:pos x="803" y="452"/>
                </a:cxn>
                <a:cxn ang="0">
                  <a:pos x="803" y="0"/>
                </a:cxn>
                <a:cxn ang="0">
                  <a:pos x="843" y="2"/>
                </a:cxn>
                <a:cxn ang="0">
                  <a:pos x="872" y="3"/>
                </a:cxn>
                <a:cxn ang="0">
                  <a:pos x="898" y="2"/>
                </a:cxn>
                <a:cxn ang="0">
                  <a:pos x="941" y="0"/>
                </a:cxn>
                <a:cxn ang="0">
                  <a:pos x="941" y="1080"/>
                </a:cxn>
                <a:cxn ang="0">
                  <a:pos x="912" y="1077"/>
                </a:cxn>
                <a:cxn ang="0">
                  <a:pos x="901" y="1076"/>
                </a:cxn>
                <a:cxn ang="0">
                  <a:pos x="894" y="1076"/>
                </a:cxn>
                <a:cxn ang="0">
                  <a:pos x="872" y="1074"/>
                </a:cxn>
                <a:cxn ang="0">
                  <a:pos x="847" y="1076"/>
                </a:cxn>
                <a:cxn ang="0">
                  <a:pos x="828" y="1077"/>
                </a:cxn>
                <a:cxn ang="0">
                  <a:pos x="803" y="1080"/>
                </a:cxn>
                <a:cxn ang="0">
                  <a:pos x="803" y="536"/>
                </a:cxn>
                <a:cxn ang="0">
                  <a:pos x="692" y="534"/>
                </a:cxn>
                <a:cxn ang="0">
                  <a:pos x="562" y="529"/>
                </a:cxn>
                <a:cxn ang="0">
                  <a:pos x="378" y="529"/>
                </a:cxn>
                <a:cxn ang="0">
                  <a:pos x="365" y="529"/>
                </a:cxn>
                <a:cxn ang="0">
                  <a:pos x="349" y="529"/>
                </a:cxn>
                <a:cxn ang="0">
                  <a:pos x="330" y="530"/>
                </a:cxn>
                <a:cxn ang="0">
                  <a:pos x="309" y="530"/>
                </a:cxn>
                <a:cxn ang="0">
                  <a:pos x="288" y="532"/>
                </a:cxn>
                <a:cxn ang="0">
                  <a:pos x="271" y="533"/>
                </a:cxn>
                <a:cxn ang="0">
                  <a:pos x="257" y="533"/>
                </a:cxn>
                <a:cxn ang="0">
                  <a:pos x="249" y="534"/>
                </a:cxn>
                <a:cxn ang="0">
                  <a:pos x="138" y="536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/>
              <a:ahLst/>
              <a:cxnLst>
                <a:cxn ang="0">
                  <a:pos x="250" y="1049"/>
                </a:cxn>
                <a:cxn ang="0">
                  <a:pos x="168" y="988"/>
                </a:cxn>
                <a:cxn ang="0">
                  <a:pos x="100" y="910"/>
                </a:cxn>
                <a:cxn ang="0">
                  <a:pos x="49" y="816"/>
                </a:cxn>
                <a:cxn ang="0">
                  <a:pos x="15" y="708"/>
                </a:cxn>
                <a:cxn ang="0">
                  <a:pos x="1" y="589"/>
                </a:cxn>
                <a:cxn ang="0">
                  <a:pos x="4" y="494"/>
                </a:cxn>
                <a:cxn ang="0">
                  <a:pos x="15" y="415"/>
                </a:cxn>
                <a:cxn ang="0">
                  <a:pos x="37" y="341"/>
                </a:cxn>
                <a:cxn ang="0">
                  <a:pos x="69" y="273"/>
                </a:cxn>
                <a:cxn ang="0">
                  <a:pos x="109" y="212"/>
                </a:cxn>
                <a:cxn ang="0">
                  <a:pos x="157" y="159"/>
                </a:cxn>
                <a:cxn ang="0">
                  <a:pos x="213" y="113"/>
                </a:cxn>
                <a:cxn ang="0">
                  <a:pos x="276" y="75"/>
                </a:cxn>
                <a:cxn ang="0">
                  <a:pos x="345" y="44"/>
                </a:cxn>
                <a:cxn ang="0">
                  <a:pos x="417" y="21"/>
                </a:cxn>
                <a:cxn ang="0">
                  <a:pos x="494" y="6"/>
                </a:cxn>
                <a:cxn ang="0">
                  <a:pos x="575" y="0"/>
                </a:cxn>
                <a:cxn ang="0">
                  <a:pos x="682" y="4"/>
                </a:cxn>
                <a:cxn ang="0">
                  <a:pos x="798" y="25"/>
                </a:cxn>
                <a:cxn ang="0">
                  <a:pos x="907" y="61"/>
                </a:cxn>
                <a:cxn ang="0">
                  <a:pos x="907" y="159"/>
                </a:cxn>
                <a:cxn ang="0">
                  <a:pos x="866" y="171"/>
                </a:cxn>
                <a:cxn ang="0">
                  <a:pos x="785" y="113"/>
                </a:cxn>
                <a:cxn ang="0">
                  <a:pos x="694" y="75"/>
                </a:cxn>
                <a:cxn ang="0">
                  <a:pos x="624" y="61"/>
                </a:cxn>
                <a:cxn ang="0">
                  <a:pos x="554" y="60"/>
                </a:cxn>
                <a:cxn ang="0">
                  <a:pos x="491" y="69"/>
                </a:cxn>
                <a:cxn ang="0">
                  <a:pos x="432" y="86"/>
                </a:cxn>
                <a:cxn ang="0">
                  <a:pos x="379" y="111"/>
                </a:cxn>
                <a:cxn ang="0">
                  <a:pos x="330" y="144"/>
                </a:cxn>
                <a:cxn ang="0">
                  <a:pos x="286" y="184"/>
                </a:cxn>
                <a:cxn ang="0">
                  <a:pos x="249" y="231"/>
                </a:cxn>
                <a:cxn ang="0">
                  <a:pos x="206" y="313"/>
                </a:cxn>
                <a:cxn ang="0">
                  <a:pos x="168" y="434"/>
                </a:cxn>
                <a:cxn ang="0">
                  <a:pos x="156" y="564"/>
                </a:cxn>
                <a:cxn ang="0">
                  <a:pos x="169" y="702"/>
                </a:cxn>
                <a:cxn ang="0">
                  <a:pos x="208" y="824"/>
                </a:cxn>
                <a:cxn ang="0">
                  <a:pos x="273" y="924"/>
                </a:cxn>
                <a:cxn ang="0">
                  <a:pos x="358" y="998"/>
                </a:cxn>
                <a:cxn ang="0">
                  <a:pos x="461" y="1045"/>
                </a:cxn>
                <a:cxn ang="0">
                  <a:pos x="577" y="1060"/>
                </a:cxn>
                <a:cxn ang="0">
                  <a:pos x="653" y="1055"/>
                </a:cxn>
                <a:cxn ang="0">
                  <a:pos x="725" y="1037"/>
                </a:cxn>
                <a:cxn ang="0">
                  <a:pos x="839" y="985"/>
                </a:cxn>
                <a:cxn ang="0">
                  <a:pos x="911" y="934"/>
                </a:cxn>
                <a:cxn ang="0">
                  <a:pos x="827" y="1073"/>
                </a:cxn>
                <a:cxn ang="0">
                  <a:pos x="713" y="1107"/>
                </a:cxn>
                <a:cxn ang="0">
                  <a:pos x="587" y="1122"/>
                </a:cxn>
                <a:cxn ang="0">
                  <a:pos x="462" y="1116"/>
                </a:cxn>
                <a:cxn ang="0">
                  <a:pos x="349" y="1092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/>
              <a:ahLst/>
              <a:cxnLst>
                <a:cxn ang="0">
                  <a:pos x="229" y="777"/>
                </a:cxn>
                <a:cxn ang="0">
                  <a:pos x="184" y="901"/>
                </a:cxn>
                <a:cxn ang="0">
                  <a:pos x="147" y="998"/>
                </a:cxn>
                <a:cxn ang="0">
                  <a:pos x="114" y="1104"/>
                </a:cxn>
                <a:cxn ang="0">
                  <a:pos x="88" y="1101"/>
                </a:cxn>
                <a:cxn ang="0">
                  <a:pos x="80" y="1100"/>
                </a:cxn>
                <a:cxn ang="0">
                  <a:pos x="72" y="1100"/>
                </a:cxn>
                <a:cxn ang="0">
                  <a:pos x="54" y="1098"/>
                </a:cxn>
                <a:cxn ang="0">
                  <a:pos x="36" y="1098"/>
                </a:cxn>
                <a:cxn ang="0">
                  <a:pos x="23" y="1100"/>
                </a:cxn>
                <a:cxn ang="0">
                  <a:pos x="0" y="1104"/>
                </a:cxn>
                <a:cxn ang="0">
                  <a:pos x="491" y="0"/>
                </a:cxn>
                <a:cxn ang="0">
                  <a:pos x="528" y="0"/>
                </a:cxn>
                <a:cxn ang="0">
                  <a:pos x="1001" y="1104"/>
                </a:cxn>
                <a:cxn ang="0">
                  <a:pos x="968" y="1101"/>
                </a:cxn>
                <a:cxn ang="0">
                  <a:pos x="957" y="1101"/>
                </a:cxn>
                <a:cxn ang="0">
                  <a:pos x="953" y="1100"/>
                </a:cxn>
                <a:cxn ang="0">
                  <a:pos x="944" y="1100"/>
                </a:cxn>
                <a:cxn ang="0">
                  <a:pos x="919" y="1098"/>
                </a:cxn>
                <a:cxn ang="0">
                  <a:pos x="893" y="1098"/>
                </a:cxn>
                <a:cxn ang="0">
                  <a:pos x="871" y="1100"/>
                </a:cxn>
                <a:cxn ang="0">
                  <a:pos x="836" y="1104"/>
                </a:cxn>
                <a:cxn ang="0">
                  <a:pos x="819" y="1057"/>
                </a:cxn>
                <a:cxn ang="0">
                  <a:pos x="804" y="1018"/>
                </a:cxn>
                <a:cxn ang="0">
                  <a:pos x="793" y="985"/>
                </a:cxn>
                <a:cxn ang="0">
                  <a:pos x="782" y="958"/>
                </a:cxn>
                <a:cxn ang="0">
                  <a:pos x="777" y="941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3" y="854"/>
                </a:cxn>
                <a:cxn ang="0">
                  <a:pos x="733" y="830"/>
                </a:cxn>
                <a:cxn ang="0">
                  <a:pos x="724" y="805"/>
                </a:cxn>
                <a:cxn ang="0">
                  <a:pos x="713" y="780"/>
                </a:cxn>
                <a:cxn ang="0">
                  <a:pos x="703" y="754"/>
                </a:cxn>
                <a:cxn ang="0">
                  <a:pos x="692" y="729"/>
                </a:cxn>
                <a:cxn ang="0">
                  <a:pos x="682" y="703"/>
                </a:cxn>
                <a:cxn ang="0">
                  <a:pos x="670" y="677"/>
                </a:cxn>
                <a:cxn ang="0">
                  <a:pos x="269" y="677"/>
                </a:cxn>
                <a:cxn ang="0">
                  <a:pos x="229" y="777"/>
                </a:cxn>
                <a:cxn ang="0">
                  <a:pos x="646" y="610"/>
                </a:cxn>
                <a:cxn ang="0">
                  <a:pos x="472" y="208"/>
                </a:cxn>
                <a:cxn ang="0">
                  <a:pos x="299" y="610"/>
                </a:cxn>
                <a:cxn ang="0">
                  <a:pos x="646" y="610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48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/>
              <a:ahLst/>
              <a:cxnLst>
                <a:cxn ang="0">
                  <a:pos x="233" y="587"/>
                </a:cxn>
                <a:cxn ang="0">
                  <a:pos x="194" y="586"/>
                </a:cxn>
                <a:cxn ang="0">
                  <a:pos x="139" y="584"/>
                </a:cxn>
                <a:cxn ang="0">
                  <a:pos x="99" y="1076"/>
                </a:cxn>
                <a:cxn ang="0">
                  <a:pos x="37" y="1076"/>
                </a:cxn>
                <a:cxn ang="0">
                  <a:pos x="283" y="0"/>
                </a:cxn>
                <a:cxn ang="0">
                  <a:pos x="388" y="3"/>
                </a:cxn>
                <a:cxn ang="0">
                  <a:pos x="475" y="13"/>
                </a:cxn>
                <a:cxn ang="0">
                  <a:pos x="544" y="31"/>
                </a:cxn>
                <a:cxn ang="0">
                  <a:pos x="599" y="56"/>
                </a:cxn>
                <a:cxn ang="0">
                  <a:pos x="640" y="91"/>
                </a:cxn>
                <a:cxn ang="0">
                  <a:pos x="667" y="136"/>
                </a:cxn>
                <a:cxn ang="0">
                  <a:pos x="683" y="192"/>
                </a:cxn>
                <a:cxn ang="0">
                  <a:pos x="689" y="258"/>
                </a:cxn>
                <a:cxn ang="0">
                  <a:pos x="683" y="325"/>
                </a:cxn>
                <a:cxn ang="0">
                  <a:pos x="667" y="382"/>
                </a:cxn>
                <a:cxn ang="0">
                  <a:pos x="642" y="431"/>
                </a:cxn>
                <a:cxn ang="0">
                  <a:pos x="605" y="473"/>
                </a:cxn>
                <a:cxn ang="0">
                  <a:pos x="559" y="507"/>
                </a:cxn>
                <a:cxn ang="0">
                  <a:pos x="501" y="537"/>
                </a:cxn>
                <a:cxn ang="0">
                  <a:pos x="432" y="560"/>
                </a:cxn>
                <a:cxn ang="0">
                  <a:pos x="351" y="580"/>
                </a:cxn>
                <a:cxn ang="0">
                  <a:pos x="323" y="585"/>
                </a:cxn>
                <a:cxn ang="0">
                  <a:pos x="286" y="588"/>
                </a:cxn>
                <a:cxn ang="0">
                  <a:pos x="246" y="588"/>
                </a:cxn>
                <a:cxn ang="0">
                  <a:pos x="224" y="524"/>
                </a:cxn>
                <a:cxn ang="0">
                  <a:pos x="260" y="522"/>
                </a:cxn>
                <a:cxn ang="0">
                  <a:pos x="293" y="521"/>
                </a:cxn>
                <a:cxn ang="0">
                  <a:pos x="350" y="513"/>
                </a:cxn>
                <a:cxn ang="0">
                  <a:pos x="399" y="496"/>
                </a:cxn>
                <a:cxn ang="0">
                  <a:pos x="442" y="471"/>
                </a:cxn>
                <a:cxn ang="0">
                  <a:pos x="478" y="442"/>
                </a:cxn>
                <a:cxn ang="0">
                  <a:pos x="506" y="406"/>
                </a:cxn>
                <a:cxn ang="0">
                  <a:pos x="528" y="363"/>
                </a:cxn>
                <a:cxn ang="0">
                  <a:pos x="539" y="317"/>
                </a:cxn>
                <a:cxn ang="0">
                  <a:pos x="544" y="266"/>
                </a:cxn>
                <a:cxn ang="0">
                  <a:pos x="541" y="227"/>
                </a:cxn>
                <a:cxn ang="0">
                  <a:pos x="534" y="191"/>
                </a:cxn>
                <a:cxn ang="0">
                  <a:pos x="520" y="157"/>
                </a:cxn>
                <a:cxn ang="0">
                  <a:pos x="501" y="127"/>
                </a:cxn>
                <a:cxn ang="0">
                  <a:pos x="476" y="103"/>
                </a:cxn>
                <a:cxn ang="0">
                  <a:pos x="445" y="84"/>
                </a:cxn>
                <a:cxn ang="0">
                  <a:pos x="409" y="70"/>
                </a:cxn>
                <a:cxn ang="0">
                  <a:pos x="366" y="64"/>
                </a:cxn>
                <a:cxn ang="0">
                  <a:pos x="337" y="62"/>
                </a:cxn>
                <a:cxn ang="0">
                  <a:pos x="281" y="60"/>
                </a:cxn>
                <a:cxn ang="0">
                  <a:pos x="139" y="60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49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/>
              <a:ahLst/>
              <a:cxnLst>
                <a:cxn ang="0">
                  <a:pos x="139" y="530"/>
                </a:cxn>
                <a:cxn ang="0">
                  <a:pos x="139" y="1081"/>
                </a:cxn>
                <a:cxn ang="0">
                  <a:pos x="111" y="1078"/>
                </a:cxn>
                <a:cxn ang="0">
                  <a:pos x="99" y="1077"/>
                </a:cxn>
                <a:cxn ang="0">
                  <a:pos x="92" y="1077"/>
                </a:cxn>
                <a:cxn ang="0">
                  <a:pos x="69" y="1075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39" y="3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39" y="1"/>
                </a:cxn>
                <a:cxn ang="0">
                  <a:pos x="139" y="488"/>
                </a:cxn>
                <a:cxn ang="0">
                  <a:pos x="143" y="490"/>
                </a:cxn>
                <a:cxn ang="0">
                  <a:pos x="147" y="491"/>
                </a:cxn>
                <a:cxn ang="0">
                  <a:pos x="154" y="490"/>
                </a:cxn>
                <a:cxn ang="0">
                  <a:pos x="161" y="488"/>
                </a:cxn>
                <a:cxn ang="0">
                  <a:pos x="170" y="484"/>
                </a:cxn>
                <a:cxn ang="0">
                  <a:pos x="178" y="479"/>
                </a:cxn>
                <a:cxn ang="0">
                  <a:pos x="185" y="473"/>
                </a:cxn>
                <a:cxn ang="0">
                  <a:pos x="194" y="466"/>
                </a:cxn>
                <a:cxn ang="0">
                  <a:pos x="202" y="459"/>
                </a:cxn>
                <a:cxn ang="0">
                  <a:pos x="212" y="450"/>
                </a:cxn>
                <a:cxn ang="0">
                  <a:pos x="223" y="440"/>
                </a:cxn>
                <a:cxn ang="0">
                  <a:pos x="234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1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7" y="3"/>
                </a:cxn>
                <a:cxn ang="0">
                  <a:pos x="773" y="0"/>
                </a:cxn>
                <a:cxn ang="0">
                  <a:pos x="416" y="345"/>
                </a:cxn>
                <a:cxn ang="0">
                  <a:pos x="283" y="480"/>
                </a:cxn>
                <a:cxn ang="0">
                  <a:pos x="416" y="630"/>
                </a:cxn>
                <a:cxn ang="0">
                  <a:pos x="569" y="804"/>
                </a:cxn>
                <a:cxn ang="0">
                  <a:pos x="666" y="915"/>
                </a:cxn>
                <a:cxn ang="0">
                  <a:pos x="794" y="1073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2" y="1077"/>
                </a:cxn>
                <a:cxn ang="0">
                  <a:pos x="734" y="1077"/>
                </a:cxn>
                <a:cxn ang="0">
                  <a:pos x="707" y="1075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1" y="1001"/>
                </a:cxn>
                <a:cxn ang="0">
                  <a:pos x="535" y="967"/>
                </a:cxn>
                <a:cxn ang="0">
                  <a:pos x="511" y="937"/>
                </a:cxn>
                <a:cxn ang="0">
                  <a:pos x="165" y="535"/>
                </a:cxn>
                <a:cxn ang="0">
                  <a:pos x="160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2" y="526"/>
                </a:cxn>
                <a:cxn ang="0">
                  <a:pos x="141" y="528"/>
                </a:cxn>
                <a:cxn ang="0">
                  <a:pos x="140" y="529"/>
                </a:cxn>
                <a:cxn ang="0">
                  <a:pos x="139" y="530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/>
              <a:ahLst/>
              <a:cxnLst>
                <a:cxn ang="0">
                  <a:pos x="396" y="534"/>
                </a:cxn>
                <a:cxn ang="0">
                  <a:pos x="334" y="515"/>
                </a:cxn>
                <a:cxn ang="0">
                  <a:pos x="277" y="489"/>
                </a:cxn>
                <a:cxn ang="0">
                  <a:pos x="224" y="459"/>
                </a:cxn>
                <a:cxn ang="0">
                  <a:pos x="189" y="432"/>
                </a:cxn>
                <a:cxn ang="0">
                  <a:pos x="169" y="411"/>
                </a:cxn>
                <a:cxn ang="0">
                  <a:pos x="151" y="390"/>
                </a:cxn>
                <a:cxn ang="0">
                  <a:pos x="136" y="366"/>
                </a:cxn>
                <a:cxn ang="0">
                  <a:pos x="124" y="341"/>
                </a:cxn>
                <a:cxn ang="0">
                  <a:pos x="116" y="314"/>
                </a:cxn>
                <a:cxn ang="0">
                  <a:pos x="109" y="286"/>
                </a:cxn>
                <a:cxn ang="0">
                  <a:pos x="107" y="256"/>
                </a:cxn>
                <a:cxn ang="0">
                  <a:pos x="106" y="226"/>
                </a:cxn>
                <a:cxn ang="0">
                  <a:pos x="109" y="198"/>
                </a:cxn>
                <a:cxn ang="0">
                  <a:pos x="115" y="171"/>
                </a:cxn>
                <a:cxn ang="0">
                  <a:pos x="122" y="147"/>
                </a:cxn>
                <a:cxn ang="0">
                  <a:pos x="133" y="124"/>
                </a:cxn>
                <a:cxn ang="0">
                  <a:pos x="145" y="103"/>
                </a:cxn>
                <a:cxn ang="0">
                  <a:pos x="161" y="85"/>
                </a:cxn>
                <a:cxn ang="0">
                  <a:pos x="180" y="68"/>
                </a:cxn>
                <a:cxn ang="0">
                  <a:pos x="201" y="53"/>
                </a:cxn>
                <a:cxn ang="0">
                  <a:pos x="226" y="40"/>
                </a:cxn>
                <a:cxn ang="0">
                  <a:pos x="252" y="29"/>
                </a:cxn>
                <a:cxn ang="0">
                  <a:pos x="283" y="19"/>
                </a:cxn>
                <a:cxn ang="0">
                  <a:pos x="317" y="12"/>
                </a:cxn>
                <a:cxn ang="0">
                  <a:pos x="353" y="5"/>
                </a:cxn>
                <a:cxn ang="0">
                  <a:pos x="413" y="1"/>
                </a:cxn>
                <a:cxn ang="0">
                  <a:pos x="790" y="0"/>
                </a:cxn>
                <a:cxn ang="0">
                  <a:pos x="764" y="1079"/>
                </a:cxn>
                <a:cxn ang="0">
                  <a:pos x="745" y="1078"/>
                </a:cxn>
                <a:cxn ang="0">
                  <a:pos x="698" y="1078"/>
                </a:cxn>
                <a:cxn ang="0">
                  <a:pos x="653" y="1081"/>
                </a:cxn>
                <a:cxn ang="0">
                  <a:pos x="591" y="553"/>
                </a:cxn>
                <a:cxn ang="0">
                  <a:pos x="280" y="945"/>
                </a:cxn>
                <a:cxn ang="0">
                  <a:pos x="143" y="1078"/>
                </a:cxn>
                <a:cxn ang="0">
                  <a:pos x="123" y="1076"/>
                </a:cxn>
                <a:cxn ang="0">
                  <a:pos x="91" y="1075"/>
                </a:cxn>
                <a:cxn ang="0">
                  <a:pos x="36" y="1079"/>
                </a:cxn>
                <a:cxn ang="0">
                  <a:pos x="30" y="1041"/>
                </a:cxn>
                <a:cxn ang="0">
                  <a:pos x="430" y="540"/>
                </a:cxn>
                <a:cxn ang="0">
                  <a:pos x="484" y="56"/>
                </a:cxn>
                <a:cxn ang="0">
                  <a:pos x="436" y="59"/>
                </a:cxn>
                <a:cxn ang="0">
                  <a:pos x="400" y="65"/>
                </a:cxn>
                <a:cxn ang="0">
                  <a:pos x="361" y="76"/>
                </a:cxn>
                <a:cxn ang="0">
                  <a:pos x="329" y="91"/>
                </a:cxn>
                <a:cxn ang="0">
                  <a:pos x="301" y="112"/>
                </a:cxn>
                <a:cxn ang="0">
                  <a:pos x="280" y="137"/>
                </a:cxn>
                <a:cxn ang="0">
                  <a:pos x="263" y="166"/>
                </a:cxn>
                <a:cxn ang="0">
                  <a:pos x="252" y="200"/>
                </a:cxn>
                <a:cxn ang="0">
                  <a:pos x="247" y="238"/>
                </a:cxn>
                <a:cxn ang="0">
                  <a:pos x="247" y="280"/>
                </a:cxn>
                <a:cxn ang="0">
                  <a:pos x="254" y="321"/>
                </a:cxn>
                <a:cxn ang="0">
                  <a:pos x="268" y="358"/>
                </a:cxn>
                <a:cxn ang="0">
                  <a:pos x="288" y="391"/>
                </a:cxn>
                <a:cxn ang="0">
                  <a:pos x="316" y="419"/>
                </a:cxn>
                <a:cxn ang="0">
                  <a:pos x="348" y="445"/>
                </a:cxn>
                <a:cxn ang="0">
                  <a:pos x="385" y="464"/>
                </a:cxn>
                <a:cxn ang="0">
                  <a:pos x="426" y="480"/>
                </a:cxn>
                <a:cxn ang="0">
                  <a:pos x="476" y="489"/>
                </a:cxn>
                <a:cxn ang="0">
                  <a:pos x="540" y="494"/>
                </a:cxn>
                <a:cxn ang="0">
                  <a:pos x="653" y="495"/>
                </a:cxn>
                <a:cxn ang="0">
                  <a:pos x="589" y="56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/>
              <a:ahLst/>
              <a:cxnLst>
                <a:cxn ang="0">
                  <a:pos x="138" y="824"/>
                </a:cxn>
                <a:cxn ang="0">
                  <a:pos x="154" y="824"/>
                </a:cxn>
                <a:cxn ang="0">
                  <a:pos x="872" y="0"/>
                </a:cxn>
                <a:cxn ang="0">
                  <a:pos x="941" y="0"/>
                </a:cxn>
                <a:cxn ang="0">
                  <a:pos x="941" y="1081"/>
                </a:cxn>
                <a:cxn ang="0">
                  <a:pos x="921" y="1079"/>
                </a:cxn>
                <a:cxn ang="0">
                  <a:pos x="903" y="1076"/>
                </a:cxn>
                <a:cxn ang="0">
                  <a:pos x="886" y="1076"/>
                </a:cxn>
                <a:cxn ang="0">
                  <a:pos x="872" y="1075"/>
                </a:cxn>
                <a:cxn ang="0">
                  <a:pos x="859" y="1076"/>
                </a:cxn>
                <a:cxn ang="0">
                  <a:pos x="843" y="1076"/>
                </a:cxn>
                <a:cxn ang="0">
                  <a:pos x="824" y="1079"/>
                </a:cxn>
                <a:cxn ang="0">
                  <a:pos x="803" y="1081"/>
                </a:cxn>
                <a:cxn ang="0">
                  <a:pos x="803" y="219"/>
                </a:cxn>
                <a:cxn ang="0">
                  <a:pos x="786" y="219"/>
                </a:cxn>
                <a:cxn ang="0">
                  <a:pos x="129" y="984"/>
                </a:cxn>
                <a:cxn ang="0">
                  <a:pos x="106" y="1011"/>
                </a:cxn>
                <a:cxn ang="0">
                  <a:pos x="83" y="1036"/>
                </a:cxn>
                <a:cxn ang="0">
                  <a:pos x="64" y="1059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3"/>
                </a:cxn>
                <a:cxn ang="0">
                  <a:pos x="44" y="4"/>
                </a:cxn>
                <a:cxn ang="0">
                  <a:pos x="69" y="4"/>
                </a:cxn>
                <a:cxn ang="0">
                  <a:pos x="138" y="0"/>
                </a:cxn>
                <a:cxn ang="0">
                  <a:pos x="138" y="824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96" y="3"/>
                </a:cxn>
                <a:cxn ang="0">
                  <a:pos x="139" y="0"/>
                </a:cxn>
                <a:cxn ang="0">
                  <a:pos x="139" y="453"/>
                </a:cxn>
                <a:cxn ang="0">
                  <a:pos x="472" y="461"/>
                </a:cxn>
                <a:cxn ang="0">
                  <a:pos x="489" y="460"/>
                </a:cxn>
                <a:cxn ang="0">
                  <a:pos x="509" y="460"/>
                </a:cxn>
                <a:cxn ang="0">
                  <a:pos x="528" y="459"/>
                </a:cxn>
                <a:cxn ang="0">
                  <a:pos x="549" y="459"/>
                </a:cxn>
                <a:cxn ang="0">
                  <a:pos x="570" y="458"/>
                </a:cxn>
                <a:cxn ang="0">
                  <a:pos x="592" y="457"/>
                </a:cxn>
                <a:cxn ang="0">
                  <a:pos x="614" y="457"/>
                </a:cxn>
                <a:cxn ang="0">
                  <a:pos x="639" y="456"/>
                </a:cxn>
                <a:cxn ang="0">
                  <a:pos x="662" y="456"/>
                </a:cxn>
                <a:cxn ang="0">
                  <a:pos x="684" y="454"/>
                </a:cxn>
                <a:cxn ang="0">
                  <a:pos x="707" y="454"/>
                </a:cxn>
                <a:cxn ang="0">
                  <a:pos x="727" y="454"/>
                </a:cxn>
                <a:cxn ang="0">
                  <a:pos x="747" y="453"/>
                </a:cxn>
                <a:cxn ang="0">
                  <a:pos x="766" y="453"/>
                </a:cxn>
                <a:cxn ang="0">
                  <a:pos x="785" y="453"/>
                </a:cxn>
                <a:cxn ang="0">
                  <a:pos x="802" y="453"/>
                </a:cxn>
                <a:cxn ang="0">
                  <a:pos x="802" y="0"/>
                </a:cxn>
                <a:cxn ang="0">
                  <a:pos x="843" y="3"/>
                </a:cxn>
                <a:cxn ang="0">
                  <a:pos x="873" y="4"/>
                </a:cxn>
                <a:cxn ang="0">
                  <a:pos x="900" y="3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13" y="1079"/>
                </a:cxn>
                <a:cxn ang="0">
                  <a:pos x="902" y="1079"/>
                </a:cxn>
                <a:cxn ang="0">
                  <a:pos x="894" y="1078"/>
                </a:cxn>
                <a:cxn ang="0">
                  <a:pos x="873" y="1075"/>
                </a:cxn>
                <a:cxn ang="0">
                  <a:pos x="849" y="1078"/>
                </a:cxn>
                <a:cxn ang="0">
                  <a:pos x="827" y="1079"/>
                </a:cxn>
                <a:cxn ang="0">
                  <a:pos x="802" y="1081"/>
                </a:cxn>
                <a:cxn ang="0">
                  <a:pos x="802" y="537"/>
                </a:cxn>
                <a:cxn ang="0">
                  <a:pos x="692" y="535"/>
                </a:cxn>
                <a:cxn ang="0">
                  <a:pos x="564" y="529"/>
                </a:cxn>
                <a:cxn ang="0">
                  <a:pos x="379" y="529"/>
                </a:cxn>
                <a:cxn ang="0">
                  <a:pos x="367" y="529"/>
                </a:cxn>
                <a:cxn ang="0">
                  <a:pos x="351" y="530"/>
                </a:cxn>
                <a:cxn ang="0">
                  <a:pos x="332" y="530"/>
                </a:cxn>
                <a:cxn ang="0">
                  <a:pos x="310" y="531"/>
                </a:cxn>
                <a:cxn ang="0">
                  <a:pos x="289" y="533"/>
                </a:cxn>
                <a:cxn ang="0">
                  <a:pos x="272" y="534"/>
                </a:cxn>
                <a:cxn ang="0">
                  <a:pos x="259" y="535"/>
                </a:cxn>
                <a:cxn ang="0">
                  <a:pos x="250" y="535"/>
                </a:cxn>
                <a:cxn ang="0">
                  <a:pos x="139" y="537"/>
                </a:cxn>
                <a:cxn ang="0">
                  <a:pos x="139" y="1081"/>
                </a:cxn>
                <a:cxn ang="0">
                  <a:pos x="110" y="1079"/>
                </a:cxn>
                <a:cxn ang="0">
                  <a:pos x="99" y="1079"/>
                </a:cxn>
                <a:cxn ang="0">
                  <a:pos x="91" y="1078"/>
                </a:cxn>
                <a:cxn ang="0">
                  <a:pos x="69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40" y="3"/>
                </a:cxn>
                <a:cxn ang="0">
                  <a:pos x="69" y="4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53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/>
              <a:ahLst/>
              <a:cxnLst>
                <a:cxn ang="0">
                  <a:pos x="266" y="999"/>
                </a:cxn>
                <a:cxn ang="0">
                  <a:pos x="318" y="998"/>
                </a:cxn>
                <a:cxn ang="0">
                  <a:pos x="362" y="997"/>
                </a:cxn>
                <a:cxn ang="0">
                  <a:pos x="397" y="996"/>
                </a:cxn>
                <a:cxn ang="0">
                  <a:pos x="425" y="996"/>
                </a:cxn>
                <a:cxn ang="0">
                  <a:pos x="440" y="996"/>
                </a:cxn>
                <a:cxn ang="0">
                  <a:pos x="456" y="995"/>
                </a:cxn>
                <a:cxn ang="0">
                  <a:pos x="472" y="994"/>
                </a:cxn>
                <a:cxn ang="0">
                  <a:pos x="488" y="994"/>
                </a:cxn>
                <a:cxn ang="0">
                  <a:pos x="505" y="990"/>
                </a:cxn>
                <a:cxn ang="0">
                  <a:pos x="524" y="987"/>
                </a:cxn>
                <a:cxn ang="0">
                  <a:pos x="545" y="984"/>
                </a:cxn>
                <a:cxn ang="0">
                  <a:pos x="571" y="981"/>
                </a:cxn>
                <a:cxn ang="0">
                  <a:pos x="569" y="998"/>
                </a:cxn>
                <a:cxn ang="0">
                  <a:pos x="565" y="1014"/>
                </a:cxn>
                <a:cxn ang="0">
                  <a:pos x="564" y="1030"/>
                </a:cxn>
                <a:cxn ang="0">
                  <a:pos x="565" y="1042"/>
                </a:cxn>
                <a:cxn ang="0">
                  <a:pos x="565" y="1051"/>
                </a:cxn>
                <a:cxn ang="0">
                  <a:pos x="571" y="1075"/>
                </a:cxn>
                <a:cxn ang="0">
                  <a:pos x="0" y="1075"/>
                </a:cxn>
                <a:cxn ang="0">
                  <a:pos x="0" y="0"/>
                </a:cxn>
                <a:cxn ang="0">
                  <a:pos x="559" y="0"/>
                </a:cxn>
                <a:cxn ang="0">
                  <a:pos x="557" y="29"/>
                </a:cxn>
                <a:cxn ang="0">
                  <a:pos x="556" y="49"/>
                </a:cxn>
                <a:cxn ang="0">
                  <a:pos x="557" y="67"/>
                </a:cxn>
                <a:cxn ang="0">
                  <a:pos x="559" y="96"/>
                </a:cxn>
                <a:cxn ang="0">
                  <a:pos x="540" y="91"/>
                </a:cxn>
                <a:cxn ang="0">
                  <a:pos x="523" y="88"/>
                </a:cxn>
                <a:cxn ang="0">
                  <a:pos x="508" y="86"/>
                </a:cxn>
                <a:cxn ang="0">
                  <a:pos x="497" y="84"/>
                </a:cxn>
                <a:cxn ang="0">
                  <a:pos x="478" y="82"/>
                </a:cxn>
                <a:cxn ang="0">
                  <a:pos x="457" y="80"/>
                </a:cxn>
                <a:cxn ang="0">
                  <a:pos x="438" y="79"/>
                </a:cxn>
                <a:cxn ang="0">
                  <a:pos x="419" y="78"/>
                </a:cxn>
                <a:cxn ang="0">
                  <a:pos x="261" y="76"/>
                </a:cxn>
                <a:cxn ang="0">
                  <a:pos x="139" y="76"/>
                </a:cxn>
                <a:cxn ang="0">
                  <a:pos x="139" y="471"/>
                </a:cxn>
                <a:cxn ang="0">
                  <a:pos x="427" y="471"/>
                </a:cxn>
                <a:cxn ang="0">
                  <a:pos x="473" y="467"/>
                </a:cxn>
                <a:cxn ang="0">
                  <a:pos x="524" y="463"/>
                </a:cxn>
                <a:cxn ang="0">
                  <a:pos x="521" y="487"/>
                </a:cxn>
                <a:cxn ang="0">
                  <a:pos x="520" y="504"/>
                </a:cxn>
                <a:cxn ang="0">
                  <a:pos x="521" y="521"/>
                </a:cxn>
                <a:cxn ang="0">
                  <a:pos x="524" y="548"/>
                </a:cxn>
                <a:cxn ang="0">
                  <a:pos x="473" y="545"/>
                </a:cxn>
                <a:cxn ang="0">
                  <a:pos x="427" y="540"/>
                </a:cxn>
                <a:cxn ang="0">
                  <a:pos x="139" y="540"/>
                </a:cxn>
                <a:cxn ang="0">
                  <a:pos x="139" y="1002"/>
                </a:cxn>
                <a:cxn ang="0">
                  <a:pos x="153" y="1001"/>
                </a:cxn>
                <a:cxn ang="0">
                  <a:pos x="179" y="1001"/>
                </a:cxn>
                <a:cxn ang="0">
                  <a:pos x="217" y="1000"/>
                </a:cxn>
                <a:cxn ang="0">
                  <a:pos x="266" y="999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54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/>
              <a:ahLst/>
              <a:cxnLst>
                <a:cxn ang="0">
                  <a:pos x="140" y="1004"/>
                </a:cxn>
                <a:cxn ang="0">
                  <a:pos x="489" y="1004"/>
                </a:cxn>
                <a:cxn ang="0">
                  <a:pos x="489" y="0"/>
                </a:cxn>
                <a:cxn ang="0">
                  <a:pos x="506" y="2"/>
                </a:cxn>
                <a:cxn ang="0">
                  <a:pos x="524" y="4"/>
                </a:cxn>
                <a:cxn ang="0">
                  <a:pos x="541" y="4"/>
                </a:cxn>
                <a:cxn ang="0">
                  <a:pos x="559" y="5"/>
                </a:cxn>
                <a:cxn ang="0">
                  <a:pos x="581" y="4"/>
                </a:cxn>
                <a:cxn ang="0">
                  <a:pos x="599" y="4"/>
                </a:cxn>
                <a:cxn ang="0">
                  <a:pos x="615" y="2"/>
                </a:cxn>
                <a:cxn ang="0">
                  <a:pos x="627" y="0"/>
                </a:cxn>
                <a:cxn ang="0">
                  <a:pos x="627" y="1004"/>
                </a:cxn>
                <a:cxn ang="0">
                  <a:pos x="978" y="1004"/>
                </a:cxn>
                <a:cxn ang="0">
                  <a:pos x="978" y="0"/>
                </a:cxn>
                <a:cxn ang="0">
                  <a:pos x="995" y="2"/>
                </a:cxn>
                <a:cxn ang="0">
                  <a:pos x="1012" y="4"/>
                </a:cxn>
                <a:cxn ang="0">
                  <a:pos x="1029" y="4"/>
                </a:cxn>
                <a:cxn ang="0">
                  <a:pos x="1047" y="5"/>
                </a:cxn>
                <a:cxn ang="0">
                  <a:pos x="1065" y="4"/>
                </a:cxn>
                <a:cxn ang="0">
                  <a:pos x="1082" y="4"/>
                </a:cxn>
                <a:cxn ang="0">
                  <a:pos x="1100" y="2"/>
                </a:cxn>
                <a:cxn ang="0">
                  <a:pos x="1117" y="0"/>
                </a:cxn>
                <a:cxn ang="0">
                  <a:pos x="1117" y="1086"/>
                </a:cxn>
                <a:cxn ang="0">
                  <a:pos x="1086" y="1086"/>
                </a:cxn>
                <a:cxn ang="0">
                  <a:pos x="1052" y="1086"/>
                </a:cxn>
                <a:cxn ang="0">
                  <a:pos x="1012" y="1085"/>
                </a:cxn>
                <a:cxn ang="0">
                  <a:pos x="969" y="1085"/>
                </a:cxn>
                <a:cxn ang="0">
                  <a:pos x="944" y="1084"/>
                </a:cxn>
                <a:cxn ang="0">
                  <a:pos x="920" y="1084"/>
                </a:cxn>
                <a:cxn ang="0">
                  <a:pos x="896" y="1084"/>
                </a:cxn>
                <a:cxn ang="0">
                  <a:pos x="870" y="1084"/>
                </a:cxn>
                <a:cxn ang="0">
                  <a:pos x="844" y="1083"/>
                </a:cxn>
                <a:cxn ang="0">
                  <a:pos x="818" y="1083"/>
                </a:cxn>
                <a:cxn ang="0">
                  <a:pos x="791" y="1083"/>
                </a:cxn>
                <a:cxn ang="0">
                  <a:pos x="763" y="1083"/>
                </a:cxn>
                <a:cxn ang="0">
                  <a:pos x="736" y="1081"/>
                </a:cxn>
                <a:cxn ang="0">
                  <a:pos x="709" y="1081"/>
                </a:cxn>
                <a:cxn ang="0">
                  <a:pos x="683" y="1081"/>
                </a:cxn>
                <a:cxn ang="0">
                  <a:pos x="657" y="1081"/>
                </a:cxn>
                <a:cxn ang="0">
                  <a:pos x="632" y="1080"/>
                </a:cxn>
                <a:cxn ang="0">
                  <a:pos x="606" y="1080"/>
                </a:cxn>
                <a:cxn ang="0">
                  <a:pos x="582" y="1080"/>
                </a:cxn>
                <a:cxn ang="0">
                  <a:pos x="559" y="1080"/>
                </a:cxn>
                <a:cxn ang="0">
                  <a:pos x="197" y="1080"/>
                </a:cxn>
                <a:cxn ang="0">
                  <a:pos x="172" y="1081"/>
                </a:cxn>
                <a:cxn ang="0">
                  <a:pos x="143" y="1081"/>
                </a:cxn>
                <a:cxn ang="0">
                  <a:pos x="112" y="1083"/>
                </a:cxn>
                <a:cxn ang="0">
                  <a:pos x="77" y="1084"/>
                </a:cxn>
                <a:cxn ang="0">
                  <a:pos x="45" y="1084"/>
                </a:cxn>
                <a:cxn ang="0">
                  <a:pos x="22" y="1085"/>
                </a:cxn>
                <a:cxn ang="0">
                  <a:pos x="7" y="1086"/>
                </a:cxn>
                <a:cxn ang="0">
                  <a:pos x="0" y="1086"/>
                </a:cxn>
                <a:cxn ang="0">
                  <a:pos x="0" y="0"/>
                </a:cxn>
                <a:cxn ang="0">
                  <a:pos x="16" y="2"/>
                </a:cxn>
                <a:cxn ang="0">
                  <a:pos x="33" y="4"/>
                </a:cxn>
                <a:cxn ang="0">
                  <a:pos x="51" y="4"/>
                </a:cxn>
                <a:cxn ang="0">
                  <a:pos x="69" y="5"/>
                </a:cxn>
                <a:cxn ang="0">
                  <a:pos x="86" y="4"/>
                </a:cxn>
                <a:cxn ang="0">
                  <a:pos x="104" y="4"/>
                </a:cxn>
                <a:cxn ang="0">
                  <a:pos x="122" y="2"/>
                </a:cxn>
                <a:cxn ang="0">
                  <a:pos x="140" y="0"/>
                </a:cxn>
                <a:cxn ang="0">
                  <a:pos x="140" y="1004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55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1081"/>
                </a:cxn>
                <a:cxn ang="0">
                  <a:pos x="111" y="1078"/>
                </a:cxn>
                <a:cxn ang="0">
                  <a:pos x="26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7" y="2"/>
                </a:cxn>
                <a:cxn ang="0">
                  <a:pos x="34" y="3"/>
                </a:cxn>
                <a:cxn ang="0">
                  <a:pos x="52" y="4"/>
                </a:cxn>
                <a:cxn ang="0">
                  <a:pos x="70" y="4"/>
                </a:cxn>
                <a:cxn ang="0">
                  <a:pos x="91" y="4"/>
                </a:cxn>
                <a:cxn ang="0">
                  <a:pos x="110" y="3"/>
                </a:cxn>
                <a:cxn ang="0">
                  <a:pos x="126" y="2"/>
                </a:cxn>
                <a:cxn ang="0">
                  <a:pos x="140" y="0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56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138" y="0"/>
                </a:cxn>
                <a:cxn ang="0">
                  <a:pos x="282" y="488"/>
                </a:cxn>
                <a:cxn ang="0">
                  <a:pos x="353" y="491"/>
                </a:cxn>
                <a:cxn ang="0">
                  <a:pos x="418" y="495"/>
                </a:cxn>
                <a:cxn ang="0">
                  <a:pos x="474" y="502"/>
                </a:cxn>
                <a:cxn ang="0">
                  <a:pos x="521" y="513"/>
                </a:cxn>
                <a:cxn ang="0">
                  <a:pos x="563" y="527"/>
                </a:cxn>
                <a:cxn ang="0">
                  <a:pos x="598" y="546"/>
                </a:cxn>
                <a:cxn ang="0">
                  <a:pos x="626" y="568"/>
                </a:cxn>
                <a:cxn ang="0">
                  <a:pos x="648" y="595"/>
                </a:cxn>
                <a:cxn ang="0">
                  <a:pos x="666" y="625"/>
                </a:cxn>
                <a:cxn ang="0">
                  <a:pos x="678" y="661"/>
                </a:cxn>
                <a:cxn ang="0">
                  <a:pos x="686" y="702"/>
                </a:cxn>
                <a:cxn ang="0">
                  <a:pos x="688" y="747"/>
                </a:cxn>
                <a:cxn ang="0">
                  <a:pos x="687" y="781"/>
                </a:cxn>
                <a:cxn ang="0">
                  <a:pos x="682" y="814"/>
                </a:cxn>
                <a:cxn ang="0">
                  <a:pos x="677" y="844"/>
                </a:cxn>
                <a:cxn ang="0">
                  <a:pos x="669" y="873"/>
                </a:cxn>
                <a:cxn ang="0">
                  <a:pos x="657" y="898"/>
                </a:cxn>
                <a:cxn ang="0">
                  <a:pos x="644" y="923"/>
                </a:cxn>
                <a:cxn ang="0">
                  <a:pos x="627" y="944"/>
                </a:cxn>
                <a:cxn ang="0">
                  <a:pos x="609" y="964"/>
                </a:cxn>
                <a:cxn ang="0">
                  <a:pos x="587" y="982"/>
                </a:cxn>
                <a:cxn ang="0">
                  <a:pos x="563" y="999"/>
                </a:cxn>
                <a:cxn ang="0">
                  <a:pos x="535" y="1015"/>
                </a:cxn>
                <a:cxn ang="0">
                  <a:pos x="504" y="1029"/>
                </a:cxn>
                <a:cxn ang="0">
                  <a:pos x="470" y="1041"/>
                </a:cxn>
                <a:cxn ang="0">
                  <a:pos x="433" y="1052"/>
                </a:cxn>
                <a:cxn ang="0">
                  <a:pos x="352" y="1070"/>
                </a:cxn>
                <a:cxn ang="0">
                  <a:pos x="321" y="1072"/>
                </a:cxn>
                <a:cxn ang="0">
                  <a:pos x="275" y="1074"/>
                </a:cxn>
                <a:cxn ang="0">
                  <a:pos x="213" y="1076"/>
                </a:cxn>
                <a:cxn ang="0">
                  <a:pos x="141" y="1078"/>
                </a:cxn>
                <a:cxn ang="0">
                  <a:pos x="0" y="0"/>
                </a:cxn>
                <a:cxn ang="0">
                  <a:pos x="514" y="881"/>
                </a:cxn>
                <a:cxn ang="0">
                  <a:pos x="527" y="852"/>
                </a:cxn>
                <a:cxn ang="0">
                  <a:pos x="536" y="822"/>
                </a:cxn>
                <a:cxn ang="0">
                  <a:pos x="541" y="790"/>
                </a:cxn>
                <a:cxn ang="0">
                  <a:pos x="544" y="755"/>
                </a:cxn>
                <a:cxn ang="0">
                  <a:pos x="540" y="714"/>
                </a:cxn>
                <a:cxn ang="0">
                  <a:pos x="532" y="677"/>
                </a:cxn>
                <a:cxn ang="0">
                  <a:pos x="518" y="644"/>
                </a:cxn>
                <a:cxn ang="0">
                  <a:pos x="498" y="615"/>
                </a:cxn>
                <a:cxn ang="0">
                  <a:pos x="474" y="590"/>
                </a:cxn>
                <a:cxn ang="0">
                  <a:pos x="443" y="571"/>
                </a:cxn>
                <a:cxn ang="0">
                  <a:pos x="407" y="558"/>
                </a:cxn>
                <a:cxn ang="0">
                  <a:pos x="366" y="552"/>
                </a:cxn>
                <a:cxn ang="0">
                  <a:pos x="347" y="550"/>
                </a:cxn>
                <a:cxn ang="0">
                  <a:pos x="329" y="549"/>
                </a:cxn>
                <a:cxn ang="0">
                  <a:pos x="304" y="549"/>
                </a:cxn>
                <a:cxn ang="0">
                  <a:pos x="269" y="548"/>
                </a:cxn>
                <a:cxn ang="0">
                  <a:pos x="138" y="1012"/>
                </a:cxn>
                <a:cxn ang="0">
                  <a:pos x="313" y="1009"/>
                </a:cxn>
                <a:cxn ang="0">
                  <a:pos x="349" y="1002"/>
                </a:cxn>
                <a:cxn ang="0">
                  <a:pos x="382" y="992"/>
                </a:cxn>
                <a:cxn ang="0">
                  <a:pos x="412" y="978"/>
                </a:cxn>
                <a:cxn ang="0">
                  <a:pos x="441" y="962"/>
                </a:cxn>
                <a:cxn ang="0">
                  <a:pos x="466" y="942"/>
                </a:cxn>
                <a:cxn ang="0">
                  <a:pos x="487" y="919"/>
                </a:cxn>
                <a:cxn ang="0">
                  <a:pos x="507" y="895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57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/>
              <a:ahLst/>
              <a:cxnLst>
                <a:cxn ang="0">
                  <a:pos x="333" y="1015"/>
                </a:cxn>
                <a:cxn ang="0">
                  <a:pos x="402" y="1000"/>
                </a:cxn>
                <a:cxn ang="0">
                  <a:pos x="462" y="970"/>
                </a:cxn>
                <a:cxn ang="0">
                  <a:pos x="508" y="926"/>
                </a:cxn>
                <a:cxn ang="0">
                  <a:pos x="542" y="871"/>
                </a:cxn>
                <a:cxn ang="0">
                  <a:pos x="559" y="807"/>
                </a:cxn>
                <a:cxn ang="0">
                  <a:pos x="559" y="730"/>
                </a:cxn>
                <a:cxn ang="0">
                  <a:pos x="539" y="659"/>
                </a:cxn>
                <a:cxn ang="0">
                  <a:pos x="499" y="607"/>
                </a:cxn>
                <a:cxn ang="0">
                  <a:pos x="443" y="571"/>
                </a:cxn>
                <a:cxn ang="0">
                  <a:pos x="371" y="548"/>
                </a:cxn>
                <a:cxn ang="0">
                  <a:pos x="284" y="537"/>
                </a:cxn>
                <a:cxn ang="0">
                  <a:pos x="140" y="1017"/>
                </a:cxn>
                <a:cxn ang="0">
                  <a:pos x="195" y="474"/>
                </a:cxn>
                <a:cxn ang="0">
                  <a:pos x="314" y="469"/>
                </a:cxn>
                <a:cxn ang="0">
                  <a:pos x="410" y="444"/>
                </a:cxn>
                <a:cxn ang="0">
                  <a:pos x="461" y="412"/>
                </a:cxn>
                <a:cxn ang="0">
                  <a:pos x="498" y="367"/>
                </a:cxn>
                <a:cxn ang="0">
                  <a:pos x="523" y="312"/>
                </a:cxn>
                <a:cxn ang="0">
                  <a:pos x="530" y="252"/>
                </a:cxn>
                <a:cxn ang="0">
                  <a:pos x="523" y="187"/>
                </a:cxn>
                <a:cxn ang="0">
                  <a:pos x="500" y="137"/>
                </a:cxn>
                <a:cxn ang="0">
                  <a:pos x="462" y="100"/>
                </a:cxn>
                <a:cxn ang="0">
                  <a:pos x="410" y="77"/>
                </a:cxn>
                <a:cxn ang="0">
                  <a:pos x="343" y="64"/>
                </a:cxn>
                <a:cxn ang="0">
                  <a:pos x="262" y="60"/>
                </a:cxn>
                <a:cxn ang="0">
                  <a:pos x="374" y="1"/>
                </a:cxn>
                <a:cxn ang="0">
                  <a:pos x="471" y="12"/>
                </a:cxn>
                <a:cxn ang="0">
                  <a:pos x="548" y="33"/>
                </a:cxn>
                <a:cxn ang="0">
                  <a:pos x="607" y="68"/>
                </a:cxn>
                <a:cxn ang="0">
                  <a:pos x="647" y="116"/>
                </a:cxn>
                <a:cxn ang="0">
                  <a:pos x="666" y="181"/>
                </a:cxn>
                <a:cxn ang="0">
                  <a:pos x="668" y="244"/>
                </a:cxn>
                <a:cxn ang="0">
                  <a:pos x="659" y="294"/>
                </a:cxn>
                <a:cxn ang="0">
                  <a:pos x="629" y="360"/>
                </a:cxn>
                <a:cxn ang="0">
                  <a:pos x="561" y="431"/>
                </a:cxn>
                <a:cxn ang="0">
                  <a:pos x="473" y="480"/>
                </a:cxn>
                <a:cxn ang="0">
                  <a:pos x="443" y="499"/>
                </a:cxn>
                <a:cxn ang="0">
                  <a:pos x="492" y="508"/>
                </a:cxn>
                <a:cxn ang="0">
                  <a:pos x="545" y="522"/>
                </a:cxn>
                <a:cxn ang="0">
                  <a:pos x="591" y="545"/>
                </a:cxn>
                <a:cxn ang="0">
                  <a:pos x="632" y="572"/>
                </a:cxn>
                <a:cxn ang="0">
                  <a:pos x="667" y="609"/>
                </a:cxn>
                <a:cxn ang="0">
                  <a:pos x="693" y="657"/>
                </a:cxn>
                <a:cxn ang="0">
                  <a:pos x="706" y="713"/>
                </a:cxn>
                <a:cxn ang="0">
                  <a:pos x="705" y="787"/>
                </a:cxn>
                <a:cxn ang="0">
                  <a:pos x="688" y="862"/>
                </a:cxn>
                <a:cxn ang="0">
                  <a:pos x="653" y="929"/>
                </a:cxn>
                <a:cxn ang="0">
                  <a:pos x="599" y="987"/>
                </a:cxn>
                <a:cxn ang="0">
                  <a:pos x="545" y="1025"/>
                </a:cxn>
                <a:cxn ang="0">
                  <a:pos x="470" y="1055"/>
                </a:cxn>
                <a:cxn ang="0">
                  <a:pos x="361" y="107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/>
              <a:ahLst/>
              <a:cxnLst>
                <a:cxn ang="0">
                  <a:pos x="91" y="887"/>
                </a:cxn>
                <a:cxn ang="0">
                  <a:pos x="31" y="764"/>
                </a:cxn>
                <a:cxn ang="0">
                  <a:pos x="2" y="626"/>
                </a:cxn>
                <a:cxn ang="0">
                  <a:pos x="5" y="471"/>
                </a:cxn>
                <a:cxn ang="0">
                  <a:pos x="43" y="332"/>
                </a:cxn>
                <a:cxn ang="0">
                  <a:pos x="113" y="213"/>
                </a:cxn>
                <a:cxn ang="0">
                  <a:pos x="210" y="118"/>
                </a:cxn>
                <a:cxn ang="0">
                  <a:pos x="327" y="51"/>
                </a:cxn>
                <a:cxn ang="0">
                  <a:pos x="464" y="9"/>
                </a:cxn>
                <a:cxn ang="0">
                  <a:pos x="611" y="1"/>
                </a:cxn>
                <a:cxn ang="0">
                  <a:pos x="751" y="18"/>
                </a:cxn>
                <a:cxn ang="0">
                  <a:pos x="882" y="61"/>
                </a:cxn>
                <a:cxn ang="0">
                  <a:pos x="998" y="130"/>
                </a:cxn>
                <a:cxn ang="0">
                  <a:pos x="1089" y="227"/>
                </a:cxn>
                <a:cxn ang="0">
                  <a:pos x="1153" y="353"/>
                </a:cxn>
                <a:cxn ang="0">
                  <a:pos x="1180" y="506"/>
                </a:cxn>
                <a:cxn ang="0">
                  <a:pos x="1176" y="623"/>
                </a:cxn>
                <a:cxn ang="0">
                  <a:pos x="1156" y="719"/>
                </a:cxn>
                <a:cxn ang="0">
                  <a:pos x="1122" y="810"/>
                </a:cxn>
                <a:cxn ang="0">
                  <a:pos x="1073" y="891"/>
                </a:cxn>
                <a:cxn ang="0">
                  <a:pos x="1013" y="961"/>
                </a:cxn>
                <a:cxn ang="0">
                  <a:pos x="940" y="1020"/>
                </a:cxn>
                <a:cxn ang="0">
                  <a:pos x="855" y="1065"/>
                </a:cxn>
                <a:cxn ang="0">
                  <a:pos x="763" y="1098"/>
                </a:cxn>
                <a:cxn ang="0">
                  <a:pos x="664" y="1117"/>
                </a:cxn>
                <a:cxn ang="0">
                  <a:pos x="549" y="1121"/>
                </a:cxn>
                <a:cxn ang="0">
                  <a:pos x="399" y="1099"/>
                </a:cxn>
                <a:cxn ang="0">
                  <a:pos x="267" y="1048"/>
                </a:cxn>
                <a:cxn ang="0">
                  <a:pos x="159" y="969"/>
                </a:cxn>
                <a:cxn ang="0">
                  <a:pos x="344" y="998"/>
                </a:cxn>
                <a:cxn ang="0">
                  <a:pos x="439" y="1045"/>
                </a:cxn>
                <a:cxn ang="0">
                  <a:pos x="542" y="1068"/>
                </a:cxn>
                <a:cxn ang="0">
                  <a:pos x="665" y="1063"/>
                </a:cxn>
                <a:cxn ang="0">
                  <a:pos x="781" y="1021"/>
                </a:cxn>
                <a:cxn ang="0">
                  <a:pos x="874" y="950"/>
                </a:cxn>
                <a:cxn ang="0">
                  <a:pos x="943" y="855"/>
                </a:cxn>
                <a:cxn ang="0">
                  <a:pos x="992" y="746"/>
                </a:cxn>
                <a:cxn ang="0">
                  <a:pos x="1019" y="633"/>
                </a:cxn>
                <a:cxn ang="0">
                  <a:pos x="1025" y="514"/>
                </a:cxn>
                <a:cxn ang="0">
                  <a:pos x="1006" y="366"/>
                </a:cxn>
                <a:cxn ang="0">
                  <a:pos x="945" y="229"/>
                </a:cxn>
                <a:cxn ang="0">
                  <a:pos x="885" y="160"/>
                </a:cxn>
                <a:cxn ang="0">
                  <a:pos x="824" y="114"/>
                </a:cxn>
                <a:cxn ang="0">
                  <a:pos x="753" y="80"/>
                </a:cxn>
                <a:cxn ang="0">
                  <a:pos x="644" y="55"/>
                </a:cxn>
                <a:cxn ang="0">
                  <a:pos x="549" y="55"/>
                </a:cxn>
                <a:cxn ang="0">
                  <a:pos x="434" y="80"/>
                </a:cxn>
                <a:cxn ang="0">
                  <a:pos x="337" y="136"/>
                </a:cxn>
                <a:cxn ang="0">
                  <a:pos x="258" y="214"/>
                </a:cxn>
                <a:cxn ang="0">
                  <a:pos x="201" y="318"/>
                </a:cxn>
                <a:cxn ang="0">
                  <a:pos x="166" y="442"/>
                </a:cxn>
                <a:cxn ang="0">
                  <a:pos x="155" y="583"/>
                </a:cxn>
                <a:cxn ang="0">
                  <a:pos x="166" y="716"/>
                </a:cxn>
                <a:cxn ang="0">
                  <a:pos x="204" y="831"/>
                </a:cxn>
                <a:cxn ang="0">
                  <a:pos x="264" y="925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/>
              <a:ahLst/>
              <a:cxnLst>
                <a:cxn ang="0">
                  <a:pos x="68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13" y="1079"/>
                </a:cxn>
                <a:cxn ang="0">
                  <a:pos x="901" y="1079"/>
                </a:cxn>
                <a:cxn ang="0">
                  <a:pos x="894" y="1078"/>
                </a:cxn>
                <a:cxn ang="0">
                  <a:pos x="871" y="1075"/>
                </a:cxn>
                <a:cxn ang="0">
                  <a:pos x="847" y="1078"/>
                </a:cxn>
                <a:cxn ang="0">
                  <a:pos x="828" y="1079"/>
                </a:cxn>
                <a:cxn ang="0">
                  <a:pos x="803" y="1081"/>
                </a:cxn>
                <a:cxn ang="0">
                  <a:pos x="803" y="80"/>
                </a:cxn>
                <a:cxn ang="0">
                  <a:pos x="787" y="80"/>
                </a:cxn>
                <a:cxn ang="0">
                  <a:pos x="771" y="80"/>
                </a:cxn>
                <a:cxn ang="0">
                  <a:pos x="752" y="80"/>
                </a:cxn>
                <a:cxn ang="0">
                  <a:pos x="732" y="80"/>
                </a:cxn>
                <a:cxn ang="0">
                  <a:pos x="710" y="79"/>
                </a:cxn>
                <a:cxn ang="0">
                  <a:pos x="687" y="79"/>
                </a:cxn>
                <a:cxn ang="0">
                  <a:pos x="662" y="79"/>
                </a:cxn>
                <a:cxn ang="0">
                  <a:pos x="635" y="78"/>
                </a:cxn>
                <a:cxn ang="0">
                  <a:pos x="609" y="78"/>
                </a:cxn>
                <a:cxn ang="0">
                  <a:pos x="583" y="77"/>
                </a:cxn>
                <a:cxn ang="0">
                  <a:pos x="560" y="77"/>
                </a:cxn>
                <a:cxn ang="0">
                  <a:pos x="539" y="76"/>
                </a:cxn>
                <a:cxn ang="0">
                  <a:pos x="520" y="76"/>
                </a:cxn>
                <a:cxn ang="0">
                  <a:pos x="502" y="76"/>
                </a:cxn>
                <a:cxn ang="0">
                  <a:pos x="486" y="76"/>
                </a:cxn>
                <a:cxn ang="0">
                  <a:pos x="471" y="76"/>
                </a:cxn>
                <a:cxn ang="0">
                  <a:pos x="457" y="76"/>
                </a:cxn>
                <a:cxn ang="0">
                  <a:pos x="441" y="76"/>
                </a:cxn>
                <a:cxn ang="0">
                  <a:pos x="423" y="76"/>
                </a:cxn>
                <a:cxn ang="0">
                  <a:pos x="403" y="76"/>
                </a:cxn>
                <a:cxn ang="0">
                  <a:pos x="382" y="77"/>
                </a:cxn>
                <a:cxn ang="0">
                  <a:pos x="358" y="77"/>
                </a:cxn>
                <a:cxn ang="0">
                  <a:pos x="333" y="78"/>
                </a:cxn>
                <a:cxn ang="0">
                  <a:pos x="306" y="78"/>
                </a:cxn>
                <a:cxn ang="0">
                  <a:pos x="279" y="79"/>
                </a:cxn>
                <a:cxn ang="0">
                  <a:pos x="255" y="79"/>
                </a:cxn>
                <a:cxn ang="0">
                  <a:pos x="232" y="79"/>
                </a:cxn>
                <a:cxn ang="0">
                  <a:pos x="209" y="80"/>
                </a:cxn>
                <a:cxn ang="0">
                  <a:pos x="189" y="80"/>
                </a:cxn>
                <a:cxn ang="0">
                  <a:pos x="170" y="80"/>
                </a:cxn>
                <a:cxn ang="0">
                  <a:pos x="153" y="80"/>
                </a:cxn>
                <a:cxn ang="0">
                  <a:pos x="138" y="80"/>
                </a:cxn>
                <a:cxn ang="0">
                  <a:pos x="138" y="1081"/>
                </a:cxn>
                <a:cxn ang="0">
                  <a:pos x="110" y="1079"/>
                </a:cxn>
                <a:cxn ang="0">
                  <a:pos x="98" y="1079"/>
                </a:cxn>
                <a:cxn ang="0">
                  <a:pos x="91" y="1078"/>
                </a:cxn>
                <a:cxn ang="0">
                  <a:pos x="68" y="1075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60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/>
              <a:ahLst/>
              <a:cxnLst>
                <a:cxn ang="0">
                  <a:pos x="3548" y="3310"/>
                </a:cxn>
                <a:cxn ang="0">
                  <a:pos x="5362" y="2567"/>
                </a:cxn>
                <a:cxn ang="0">
                  <a:pos x="7273" y="1825"/>
                </a:cxn>
                <a:cxn ang="0">
                  <a:pos x="7275" y="1651"/>
                </a:cxn>
                <a:cxn ang="0">
                  <a:pos x="7276" y="1487"/>
                </a:cxn>
                <a:cxn ang="0">
                  <a:pos x="7277" y="1329"/>
                </a:cxn>
                <a:cxn ang="0">
                  <a:pos x="7278" y="1174"/>
                </a:cxn>
                <a:cxn ang="0">
                  <a:pos x="7279" y="1016"/>
                </a:cxn>
                <a:cxn ang="0">
                  <a:pos x="7280" y="853"/>
                </a:cxn>
                <a:cxn ang="0">
                  <a:pos x="7282" y="680"/>
                </a:cxn>
                <a:cxn ang="0">
                  <a:pos x="7283" y="495"/>
                </a:cxn>
                <a:cxn ang="0">
                  <a:pos x="7281" y="205"/>
                </a:cxn>
                <a:cxn ang="0">
                  <a:pos x="7273" y="176"/>
                </a:cxn>
                <a:cxn ang="0">
                  <a:pos x="7264" y="150"/>
                </a:cxn>
                <a:cxn ang="0">
                  <a:pos x="7251" y="127"/>
                </a:cxn>
                <a:cxn ang="0">
                  <a:pos x="7236" y="106"/>
                </a:cxn>
                <a:cxn ang="0">
                  <a:pos x="7219" y="88"/>
                </a:cxn>
                <a:cxn ang="0">
                  <a:pos x="7200" y="72"/>
                </a:cxn>
                <a:cxn ang="0">
                  <a:pos x="7179" y="58"/>
                </a:cxn>
                <a:cxn ang="0">
                  <a:pos x="7143" y="40"/>
                </a:cxn>
                <a:cxn ang="0">
                  <a:pos x="7090" y="23"/>
                </a:cxn>
                <a:cxn ang="0">
                  <a:pos x="7033" y="12"/>
                </a:cxn>
                <a:cxn ang="0">
                  <a:pos x="6972" y="3"/>
                </a:cxn>
                <a:cxn ang="0">
                  <a:pos x="6474" y="0"/>
                </a:cxn>
                <a:cxn ang="0">
                  <a:pos x="6234" y="2"/>
                </a:cxn>
                <a:cxn ang="0">
                  <a:pos x="5948" y="3"/>
                </a:cxn>
                <a:cxn ang="0">
                  <a:pos x="5622" y="4"/>
                </a:cxn>
                <a:cxn ang="0">
                  <a:pos x="5264" y="5"/>
                </a:cxn>
                <a:cxn ang="0">
                  <a:pos x="4880" y="5"/>
                </a:cxn>
                <a:cxn ang="0">
                  <a:pos x="4478" y="6"/>
                </a:cxn>
                <a:cxn ang="0">
                  <a:pos x="4063" y="6"/>
                </a:cxn>
                <a:cxn ang="0">
                  <a:pos x="3643" y="6"/>
                </a:cxn>
                <a:cxn ang="0">
                  <a:pos x="3430" y="6"/>
                </a:cxn>
                <a:cxn ang="0">
                  <a:pos x="3012" y="6"/>
                </a:cxn>
                <a:cxn ang="0">
                  <a:pos x="2602" y="6"/>
                </a:cxn>
                <a:cxn ang="0">
                  <a:pos x="2208" y="5"/>
                </a:cxn>
                <a:cxn ang="0">
                  <a:pos x="1836" y="4"/>
                </a:cxn>
                <a:cxn ang="0">
                  <a:pos x="1493" y="3"/>
                </a:cxn>
                <a:cxn ang="0">
                  <a:pos x="1186" y="2"/>
                </a:cxn>
                <a:cxn ang="0">
                  <a:pos x="923" y="1"/>
                </a:cxn>
                <a:cxn ang="0">
                  <a:pos x="343" y="0"/>
                </a:cxn>
                <a:cxn ang="0">
                  <a:pos x="281" y="6"/>
                </a:cxn>
                <a:cxn ang="0">
                  <a:pos x="220" y="17"/>
                </a:cxn>
                <a:cxn ang="0">
                  <a:pos x="165" y="31"/>
                </a:cxn>
                <a:cxn ang="0">
                  <a:pos x="115" y="52"/>
                </a:cxn>
                <a:cxn ang="0">
                  <a:pos x="93" y="65"/>
                </a:cxn>
                <a:cxn ang="0">
                  <a:pos x="72" y="80"/>
                </a:cxn>
                <a:cxn ang="0">
                  <a:pos x="54" y="97"/>
                </a:cxn>
                <a:cxn ang="0">
                  <a:pos x="38" y="116"/>
                </a:cxn>
                <a:cxn ang="0">
                  <a:pos x="24" y="138"/>
                </a:cxn>
                <a:cxn ang="0">
                  <a:pos x="14" y="162"/>
                </a:cxn>
                <a:cxn ang="0">
                  <a:pos x="5" y="190"/>
                </a:cxn>
                <a:cxn ang="0">
                  <a:pos x="0" y="221"/>
                </a:cxn>
                <a:cxn ang="0">
                  <a:pos x="2" y="737"/>
                </a:cxn>
                <a:cxn ang="0">
                  <a:pos x="5" y="1203"/>
                </a:cxn>
                <a:cxn ang="0">
                  <a:pos x="8" y="1648"/>
                </a:cxn>
                <a:cxn ang="0">
                  <a:pos x="10" y="2079"/>
                </a:cxn>
                <a:cxn ang="0">
                  <a:pos x="12" y="2504"/>
                </a:cxn>
                <a:cxn ang="0">
                  <a:pos x="12" y="2926"/>
                </a:cxn>
                <a:cxn ang="0">
                  <a:pos x="13" y="3352"/>
                </a:cxn>
                <a:cxn ang="0">
                  <a:pos x="12" y="3788"/>
                </a:cxn>
                <a:cxn ang="0">
                  <a:pos x="1718" y="4012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/>
              <a:ahLst/>
              <a:cxnLst>
                <a:cxn ang="0">
                  <a:pos x="3661" y="742"/>
                </a:cxn>
                <a:cxn ang="0">
                  <a:pos x="1833" y="2188"/>
                </a:cxn>
                <a:cxn ang="0">
                  <a:pos x="5" y="2315"/>
                </a:cxn>
                <a:cxn ang="0">
                  <a:pos x="4" y="2517"/>
                </a:cxn>
                <a:cxn ang="0">
                  <a:pos x="3" y="2727"/>
                </a:cxn>
                <a:cxn ang="0">
                  <a:pos x="2" y="2937"/>
                </a:cxn>
                <a:cxn ang="0">
                  <a:pos x="1" y="3144"/>
                </a:cxn>
                <a:cxn ang="0">
                  <a:pos x="0" y="3321"/>
                </a:cxn>
                <a:cxn ang="0">
                  <a:pos x="4" y="3457"/>
                </a:cxn>
                <a:cxn ang="0">
                  <a:pos x="18" y="3597"/>
                </a:cxn>
                <a:cxn ang="0">
                  <a:pos x="47" y="3741"/>
                </a:cxn>
                <a:cxn ang="0">
                  <a:pos x="97" y="3887"/>
                </a:cxn>
                <a:cxn ang="0">
                  <a:pos x="172" y="4038"/>
                </a:cxn>
                <a:cxn ang="0">
                  <a:pos x="279" y="4193"/>
                </a:cxn>
                <a:cxn ang="0">
                  <a:pos x="423" y="4352"/>
                </a:cxn>
                <a:cxn ang="0">
                  <a:pos x="610" y="4515"/>
                </a:cxn>
                <a:cxn ang="0">
                  <a:pos x="845" y="4682"/>
                </a:cxn>
                <a:cxn ang="0">
                  <a:pos x="1134" y="4854"/>
                </a:cxn>
                <a:cxn ang="0">
                  <a:pos x="1530" y="5058"/>
                </a:cxn>
                <a:cxn ang="0">
                  <a:pos x="2083" y="5328"/>
                </a:cxn>
                <a:cxn ang="0">
                  <a:pos x="2681" y="5615"/>
                </a:cxn>
                <a:cxn ang="0">
                  <a:pos x="3212" y="5866"/>
                </a:cxn>
                <a:cxn ang="0">
                  <a:pos x="3562" y="6030"/>
                </a:cxn>
                <a:cxn ang="0">
                  <a:pos x="3639" y="6066"/>
                </a:cxn>
                <a:cxn ang="0">
                  <a:pos x="3641" y="6066"/>
                </a:cxn>
                <a:cxn ang="0">
                  <a:pos x="3806" y="5989"/>
                </a:cxn>
                <a:cxn ang="0">
                  <a:pos x="4229" y="5789"/>
                </a:cxn>
                <a:cxn ang="0">
                  <a:pos x="4795" y="5521"/>
                </a:cxn>
                <a:cxn ang="0">
                  <a:pos x="5391" y="5234"/>
                </a:cxn>
                <a:cxn ang="0">
                  <a:pos x="5904" y="4980"/>
                </a:cxn>
                <a:cxn ang="0">
                  <a:pos x="6248" y="4797"/>
                </a:cxn>
                <a:cxn ang="0">
                  <a:pos x="6518" y="4626"/>
                </a:cxn>
                <a:cxn ang="0">
                  <a:pos x="6737" y="4460"/>
                </a:cxn>
                <a:cxn ang="0">
                  <a:pos x="6908" y="4299"/>
                </a:cxn>
                <a:cxn ang="0">
                  <a:pos x="7039" y="4141"/>
                </a:cxn>
                <a:cxn ang="0">
                  <a:pos x="7136" y="3988"/>
                </a:cxn>
                <a:cxn ang="0">
                  <a:pos x="7203" y="3838"/>
                </a:cxn>
                <a:cxn ang="0">
                  <a:pos x="7244" y="3692"/>
                </a:cxn>
                <a:cxn ang="0">
                  <a:pos x="7267" y="3549"/>
                </a:cxn>
                <a:cxn ang="0">
                  <a:pos x="7277" y="3411"/>
                </a:cxn>
                <a:cxn ang="0">
                  <a:pos x="7279" y="3277"/>
                </a:cxn>
                <a:cxn ang="0">
                  <a:pos x="7275" y="2644"/>
                </a:cxn>
                <a:cxn ang="0">
                  <a:pos x="7271" y="2019"/>
                </a:cxn>
                <a:cxn ang="0">
                  <a:pos x="7269" y="1402"/>
                </a:cxn>
                <a:cxn ang="0">
                  <a:pos x="7268" y="795"/>
                </a:cxn>
                <a:cxn ang="0">
                  <a:pos x="7269" y="197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 dirty="0"/>
            </a:p>
          </p:txBody>
        </p:sp>
      </p:grpSp>
      <p:sp>
        <p:nvSpPr>
          <p:cNvPr id="8" name="Заголовок 7"/>
          <p:cNvSpPr>
            <a:spLocks noGrp="1"/>
          </p:cNvSpPr>
          <p:nvPr userDrawn="1">
            <p:ph type="ctrTitle"/>
          </p:nvPr>
        </p:nvSpPr>
        <p:spPr>
          <a:xfrm>
            <a:off x="2016342" y="4422531"/>
            <a:ext cx="6477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72" name="Рисунок 71" descr="2.png"/>
          <p:cNvPicPr>
            <a:picLocks noChangeAspect="1"/>
          </p:cNvPicPr>
          <p:nvPr userDrawn="1"/>
        </p:nvPicPr>
        <p:blipFill>
          <a:blip r:embed="rId4" cstate="print"/>
          <a:srcRect l="5204" t="2671" r="2575" b="2735"/>
          <a:stretch>
            <a:fillRect/>
          </a:stretch>
        </p:blipFill>
        <p:spPr>
          <a:xfrm>
            <a:off x="7312481" y="85537"/>
            <a:ext cx="1653039" cy="26753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3" name="Рисунок 72" descr="11__.png"/>
          <p:cNvPicPr>
            <a:picLocks noChangeAspect="1"/>
          </p:cNvPicPr>
          <p:nvPr userDrawn="1"/>
        </p:nvPicPr>
        <p:blipFill>
          <a:blip r:embed="rId5" cstate="print"/>
          <a:srcRect t="8258" r="15007" b="12390"/>
          <a:stretch>
            <a:fillRect/>
          </a:stretch>
        </p:blipFill>
        <p:spPr>
          <a:xfrm>
            <a:off x="4481267" y="1107834"/>
            <a:ext cx="2677557" cy="16530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4" name="Рисунок 65" descr="2.tif"/>
          <p:cNvPicPr>
            <a:picLocks noChangeAspect="1"/>
          </p:cNvPicPr>
          <p:nvPr userDrawn="1"/>
        </p:nvPicPr>
        <p:blipFill>
          <a:blip r:embed="rId6" cstate="print"/>
          <a:srcRect t="353" r="139"/>
          <a:stretch>
            <a:fillRect/>
          </a:stretch>
        </p:blipFill>
        <p:spPr bwMode="auto">
          <a:xfrm>
            <a:off x="2241550" y="2366315"/>
            <a:ext cx="2659063" cy="16530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0" name="Прямоугольник 69"/>
          <p:cNvSpPr/>
          <p:nvPr userDrawn="1"/>
        </p:nvSpPr>
        <p:spPr>
          <a:xfrm>
            <a:off x="2039816" y="4026883"/>
            <a:ext cx="193431" cy="193431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057F-FA5A-4F86-8B04-2FCEABEB98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44450"/>
            <a:ext cx="203835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775" y="44450"/>
            <a:ext cx="59626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092DF-2238-4D7E-A0FE-3025AE80F0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F143-E22D-42A2-8B24-6E8040DFC4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EA021-3541-4D65-98F3-8F53122BAD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55A39-9636-44E0-9391-E2BF898D2E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3A7B7-227F-4500-9BB2-800E193AB2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5651D-F119-4D5D-BE0C-BD1782C847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BC69-628A-4378-9F67-52CD0B9F3B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DA5A-7345-4D05-A074-4C74E5624A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885825" y="6503350"/>
            <a:ext cx="8280000" cy="361200"/>
          </a:xfrm>
          <a:prstGeom prst="rect">
            <a:avLst/>
          </a:prstGeom>
          <a:noFill/>
        </p:spPr>
      </p:pic>
      <p:pic>
        <p:nvPicPr>
          <p:cNvPr id="77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 l="1969" t="14106" r="2627" b="6652"/>
          <a:stretch>
            <a:fillRect/>
          </a:stretch>
        </p:blipFill>
        <p:spPr bwMode="auto">
          <a:xfrm>
            <a:off x="0" y="0"/>
            <a:ext cx="9144000" cy="101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Текст 12"/>
          <p:cNvSpPr>
            <a:spLocks noGrp="1"/>
          </p:cNvSpPr>
          <p:nvPr>
            <p:ph type="body" idx="1"/>
          </p:nvPr>
        </p:nvSpPr>
        <p:spPr bwMode="auto">
          <a:xfrm>
            <a:off x="366712" y="1381125"/>
            <a:ext cx="8512176" cy="46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5369" name="Заголовок 21"/>
          <p:cNvSpPr>
            <a:spLocks noGrp="1"/>
          </p:cNvSpPr>
          <p:nvPr>
            <p:ph type="title"/>
          </p:nvPr>
        </p:nvSpPr>
        <p:spPr bwMode="auto">
          <a:xfrm>
            <a:off x="292101" y="44450"/>
            <a:ext cx="8732258" cy="9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0" y="6503350"/>
            <a:ext cx="857250" cy="354650"/>
          </a:xfrm>
          <a:prstGeom prst="rect">
            <a:avLst/>
          </a:prstGeom>
          <a:solidFill>
            <a:srgbClr val="CE3618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kipk.ru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fioco.ru/metod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funkcionalnaya-gramotnost" TargetMode="External"/><Relationship Id="rId2" Type="http://schemas.openxmlformats.org/officeDocument/2006/relationships/hyperlink" Target="http://skiv.instra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strao.ru/index.php/novosti-i-anonsy/novosti/item/3538-isro-rao-i-yandex-uchebnik-kak-formirovat-funkcionalnuyu-gramotnost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ioe.hse.ru/mirror/pubs/share/385631158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ana-oz.ru/2012/4/funkcionalnaya--gramotnost-shkolnikov-i-problemy-vysshey-shkol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226628" y="4221220"/>
            <a:ext cx="6895559" cy="218872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sz="2400" b="0" dirty="0" smtClean="0">
                <a:solidFill>
                  <a:srgbClr val="5C738E"/>
                </a:solidFill>
              </a:rPr>
              <a:t>ФУНКЦИОНАЛЬНАЯ ГРАМОТНОСТЬ:  ЗА ЧТО БЕРЕМСЯ - ПОСТАНОВКА ВОПРОСА</a:t>
            </a:r>
            <a:br>
              <a:rPr lang="ru-RU" sz="2400" b="0" dirty="0" smtClean="0">
                <a:solidFill>
                  <a:srgbClr val="5C738E"/>
                </a:solidFill>
              </a:rPr>
            </a:br>
            <a:r>
              <a:rPr lang="ru-RU" sz="2000" b="0" dirty="0" smtClean="0">
                <a:solidFill>
                  <a:srgbClr val="C00000"/>
                </a:solidFill>
              </a:rPr>
              <a:t>РЕГИОНАЛЬНЫЙ КОМПЛЕКС МЕР ПО ФОРМИРОВАНИЮ ФУНКЦИОНАЛЬНОЙ ГРАМОТНОСТИ ШКОЛЬНИКОВ</a:t>
            </a:r>
            <a:endParaRPr lang="ru-RU" sz="2000" b="0" dirty="0">
              <a:solidFill>
                <a:srgbClr val="CE361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33866" y="6237115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sz="2400" dirty="0">
              <a:solidFill>
                <a:srgbClr val="5C738E"/>
              </a:solidFill>
              <a:latin typeface="+mn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278596" y="6486031"/>
            <a:ext cx="6840000" cy="0"/>
          </a:xfrm>
          <a:prstGeom prst="line">
            <a:avLst/>
          </a:prstGeom>
          <a:ln w="28575">
            <a:solidFill>
              <a:srgbClr val="5077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103066" y="3738563"/>
            <a:ext cx="2558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kern="0" cap="all" dirty="0" smtClean="0"/>
              <a:t>20 октября 2020 </a:t>
            </a:r>
            <a:r>
              <a:rPr lang="ru-RU" sz="1600" kern="0" cap="all" dirty="0" smtClean="0"/>
              <a:t>ГОДА</a:t>
            </a:r>
            <a:endParaRPr lang="ru-RU" sz="1600" kern="0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ПРОБЛЕМЫ ФОРМИРОВАНИЯ ФГ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044" y="1162975"/>
            <a:ext cx="8732082" cy="5104660"/>
          </a:xfrm>
        </p:spPr>
        <p:txBody>
          <a:bodyPr/>
          <a:lstStyle/>
          <a:p>
            <a:r>
              <a:rPr lang="ru-RU" sz="2200" dirty="0" smtClean="0"/>
              <a:t>Понимание педагогами «сути понятий»</a:t>
            </a:r>
          </a:p>
          <a:p>
            <a:r>
              <a:rPr lang="ru-RU" sz="2200" dirty="0" smtClean="0"/>
              <a:t>«Псевдо жизненные ситуации» в заданиях, способность учитывать требования к заданиям</a:t>
            </a:r>
            <a:endParaRPr lang="ru-RU" sz="2200" dirty="0"/>
          </a:p>
          <a:p>
            <a:r>
              <a:rPr lang="ru-RU" sz="2200" dirty="0" smtClean="0"/>
              <a:t>Преодоление «парадокса компетентности» (действенные знания, умения и способы обнаруживают себя за пределами учебных ситуаций, в задачах, не похожих на те, где знания  умения приобретались)</a:t>
            </a:r>
          </a:p>
          <a:p>
            <a:pPr marL="0" indent="0">
              <a:buNone/>
            </a:pPr>
            <a:r>
              <a:rPr lang="ru-RU" sz="2200" dirty="0" smtClean="0"/>
              <a:t>Поэтому ВАЖНО:</a:t>
            </a:r>
          </a:p>
          <a:p>
            <a:r>
              <a:rPr lang="ru-RU" sz="2200" dirty="0" smtClean="0"/>
              <a:t>Разведение оценки и формирования ФГ.</a:t>
            </a:r>
          </a:p>
          <a:p>
            <a:r>
              <a:rPr lang="ru-RU" sz="2200" dirty="0"/>
              <a:t>Ф</a:t>
            </a:r>
            <a:r>
              <a:rPr lang="ru-RU" sz="2200" dirty="0" smtClean="0"/>
              <a:t>ормирования ФГ – это </a:t>
            </a:r>
            <a:r>
              <a:rPr lang="ru-RU" sz="2200" dirty="0"/>
              <a:t>не натаскивание на образцы оценки</a:t>
            </a:r>
            <a:r>
              <a:rPr lang="ru-RU" sz="2200" dirty="0" smtClean="0"/>
              <a:t> </a:t>
            </a:r>
          </a:p>
          <a:p>
            <a:r>
              <a:rPr lang="ru-RU" sz="2200" dirty="0" smtClean="0"/>
              <a:t>Ложная распространенная установка </a:t>
            </a:r>
            <a:r>
              <a:rPr lang="ru-RU" sz="2400" dirty="0" smtClean="0"/>
              <a:t>«</a:t>
            </a:r>
            <a:r>
              <a:rPr lang="ru-RU" sz="2200" dirty="0" smtClean="0"/>
              <a:t>в каждый </a:t>
            </a:r>
            <a:r>
              <a:rPr lang="ru-RU" sz="2200" dirty="0"/>
              <a:t>предмет надо включить задачи по функциональной грамотности". </a:t>
            </a:r>
            <a:r>
              <a:rPr lang="ru-RU" sz="2200" dirty="0" smtClean="0"/>
              <a:t>Массовое появление «PISA-подобных» заданий. </a:t>
            </a:r>
          </a:p>
          <a:p>
            <a:endParaRPr lang="ru-RU" sz="2200" dirty="0" smtClean="0"/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394214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ВЕКТОРА ИЗМЕНЕНИЙ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11" y="1079500"/>
            <a:ext cx="8908948" cy="54810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b="1" dirty="0" smtClean="0"/>
              <a:t>Изменения в работе учителя: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/>
              <a:t>и</a:t>
            </a:r>
            <a:r>
              <a:rPr lang="ru-RU" sz="2000" dirty="0" smtClean="0"/>
              <a:t>спользование контекстных заданий,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/>
              <a:t>с</a:t>
            </a:r>
            <a:r>
              <a:rPr lang="ru-RU" sz="2000" dirty="0" smtClean="0"/>
              <a:t>оставление собственных заданий по заданным и новым ситуациям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/>
              <a:t>п</a:t>
            </a:r>
            <a:r>
              <a:rPr lang="ru-RU" sz="2000" dirty="0" smtClean="0"/>
              <a:t>еренос на более широкие виды деятельности (проектная деятельность)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/>
              <a:t>и</a:t>
            </a:r>
            <a:r>
              <a:rPr lang="ru-RU" sz="2000" dirty="0" smtClean="0"/>
              <a:t>спользование разных видов оценивания (наряду с оценкой учителя </a:t>
            </a:r>
            <a:r>
              <a:rPr lang="ru-RU" sz="2000" dirty="0" err="1" smtClean="0"/>
              <a:t>взаимооценка</a:t>
            </a:r>
            <a:r>
              <a:rPr lang="ru-RU" sz="2000" dirty="0" smtClean="0"/>
              <a:t>, самооценка)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 smtClean="0"/>
              <a:t>……</a:t>
            </a:r>
          </a:p>
          <a:p>
            <a:pPr>
              <a:spcBef>
                <a:spcPts val="0"/>
              </a:spcBef>
            </a:pPr>
            <a:r>
              <a:rPr lang="ru-RU" sz="2000" b="1" dirty="0" smtClean="0"/>
              <a:t>Изменения в образовательном процессе в целом: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- использование разных сегментов образовательного процесса (Обязательная часть УП; часть УП, формируемая участниками образовательных отношений, внеурочная деятельность, проектная/исследовательская деятельность)</a:t>
            </a:r>
            <a:endParaRPr lang="ru-RU" sz="2000" dirty="0"/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 err="1" smtClean="0"/>
              <a:t>межпредметная</a:t>
            </a:r>
            <a:r>
              <a:rPr lang="ru-RU" sz="2000" dirty="0" smtClean="0"/>
              <a:t> основа формирования ФГ,</a:t>
            </a:r>
          </a:p>
          <a:p>
            <a:pPr>
              <a:spcBef>
                <a:spcPts val="0"/>
              </a:spcBef>
            </a:pPr>
            <a:r>
              <a:rPr lang="ru-RU" sz="2000" b="1" dirty="0" smtClean="0"/>
              <a:t>Изменения «поддерживающих процессов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 smtClean="0"/>
              <a:t>Профессиональная коммуникация и методическая работа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/>
              <a:t>и</a:t>
            </a:r>
            <a:r>
              <a:rPr lang="ru-RU" sz="2000" dirty="0" smtClean="0"/>
              <a:t>зменения ШСОКО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 smtClean="0"/>
              <a:t>……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87672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МОТИВАЦИЯ – ВАЖНЫЙ ФАКТОР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798" y="1079501"/>
            <a:ext cx="8719090" cy="4941788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fioco.ru/metod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Методология и критерии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</a:t>
            </a:r>
          </a:p>
          <a:p>
            <a:pPr marL="0" indent="0">
              <a:buNone/>
            </a:pPr>
            <a:r>
              <a:rPr lang="ru-RU" sz="2400" dirty="0" smtClean="0"/>
              <a:t>Региональная оценка по модели </a:t>
            </a:r>
            <a:r>
              <a:rPr lang="en-US" sz="2400" dirty="0" smtClean="0"/>
              <a:t>PISA </a:t>
            </a:r>
            <a:r>
              <a:rPr lang="ru-RU" sz="2400" dirty="0" smtClean="0"/>
              <a:t>в 2021 году Красноярский край (30% школ)</a:t>
            </a:r>
          </a:p>
        </p:txBody>
      </p:sp>
    </p:spTree>
    <p:extLst>
      <p:ext uri="{BB962C8B-B14F-4D97-AF65-F5344CB8AC3E}">
        <p14:creationId xmlns:p14="http://schemas.microsoft.com/office/powerpoint/2010/main" val="4103048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99" y="1079501"/>
            <a:ext cx="8798989" cy="4941788"/>
          </a:xfrm>
        </p:spPr>
        <p:txBody>
          <a:bodyPr/>
          <a:lstStyle/>
          <a:p>
            <a:r>
              <a:rPr lang="en-US" sz="2200" dirty="0">
                <a:hlinkClick r:id="rId2"/>
              </a:rPr>
              <a:t>http://skiv.instrao.ru</a:t>
            </a:r>
            <a:r>
              <a:rPr lang="en-US" sz="2200" dirty="0" smtClean="0">
                <a:hlinkClick r:id="rId2"/>
              </a:rPr>
              <a:t>/</a:t>
            </a:r>
            <a:r>
              <a:rPr lang="ru-RU" sz="2200" dirty="0" smtClean="0"/>
              <a:t>  - </a:t>
            </a:r>
            <a:r>
              <a:rPr lang="ru-RU" sz="2000" dirty="0"/>
              <a:t>Сетевой комплекс информационного взаимодействия субъектов Российской Федерации в проекте «Мониторинг формирования функциональной грамотности учащихся</a:t>
            </a:r>
            <a:r>
              <a:rPr lang="ru-RU" sz="2000" dirty="0" smtClean="0"/>
              <a:t>» (Демоверсии, банк заданий)</a:t>
            </a:r>
          </a:p>
          <a:p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shop.prosv.ru/funkcionalnaya-gramotnost</a:t>
            </a:r>
            <a:r>
              <a:rPr lang="ru-RU" sz="2000" dirty="0" smtClean="0"/>
              <a:t> Серия «Функциональная </a:t>
            </a:r>
            <a:r>
              <a:rPr lang="ru-RU" sz="2000" dirty="0"/>
              <a:t>грамотность. Учимся для жизни</a:t>
            </a:r>
            <a:r>
              <a:rPr lang="ru-RU" sz="2000" dirty="0" smtClean="0"/>
              <a:t>»</a:t>
            </a:r>
          </a:p>
          <a:p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www.instrao.ru/index.php/novosti-i-anonsy/novosti/item/3538-isro-rao-i-yandex-uchebnik-kak-formirovat-funkcionalnuyu-gramotnost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Цикл </a:t>
            </a:r>
            <a:r>
              <a:rPr lang="ru-RU" sz="2000" dirty="0"/>
              <a:t>онлайн-конференций «Функциональная грамотность как инструмент образования» </a:t>
            </a:r>
            <a:r>
              <a:rPr lang="ru-RU" sz="2000" dirty="0" smtClean="0"/>
              <a:t>(в презентациях конференций содержатся ссылки на ресурсы)</a:t>
            </a:r>
          </a:p>
          <a:p>
            <a:pPr marL="0" indent="0">
              <a:buNone/>
            </a:pPr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05871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МОЖНО СДЕЛАТЬ НА УРОВНЕ ПРОСТЫХ ХОДОВ В ШКОЛЕ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38" y="1198485"/>
            <a:ext cx="8591550" cy="4822803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Пробы оценки ФГ через применение имеющихся заданий и материалов к ним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Анализ КИМ ГИА, ВПР на наличие акцентов, связанных с формированием ФГ (математическая, естественно-научная, читательская)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Пробы включения имеющихся заданий и ресурсов в учебные занятия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Организация методических дней внутри школы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Организация совместного проектирования (выбора из имеющихся ресурсов), применение и анализ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межпредметных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заданий/ контекстных задач/ учебных ситуаций/ образовательных событий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28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РЕГИОНАЛЬНЫЙ КОМПЛЕКС МЕР ПО ФОРМИРОВАНИЮ ФГ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712" y="1079501"/>
            <a:ext cx="8512176" cy="4941788"/>
          </a:xfrm>
        </p:spPr>
        <p:txBody>
          <a:bodyPr/>
          <a:lstStyle/>
          <a:p>
            <a:pPr lvl="0"/>
            <a:r>
              <a:rPr lang="ru-RU" sz="2200" dirty="0"/>
              <a:t>Изменение содержания и технологий преподавания в образовательных организациях, включая ОО, обеспечивающие профессиональную педагогическую подготовку СПО и ВПО</a:t>
            </a:r>
          </a:p>
          <a:p>
            <a:pPr lvl="0"/>
            <a:r>
              <a:rPr lang="ru-RU" sz="2200" dirty="0"/>
              <a:t>Повышение квалификации и профессиональная подготовка работников образовательных организаций</a:t>
            </a:r>
          </a:p>
          <a:p>
            <a:pPr lvl="0"/>
            <a:r>
              <a:rPr lang="ru-RU" sz="2200" b="1" dirty="0"/>
              <a:t>Методическая поддержка формирования функциональной грамотности</a:t>
            </a:r>
          </a:p>
          <a:p>
            <a:pPr lvl="0"/>
            <a:r>
              <a:rPr lang="ru-RU" sz="2200" dirty="0"/>
              <a:t>Мониторинг формирования функциональной грамотности</a:t>
            </a:r>
          </a:p>
          <a:p>
            <a:pPr lvl="0"/>
            <a:r>
              <a:rPr lang="ru-RU" sz="2200" dirty="0"/>
              <a:t>Организационно-управленческое обеспечение</a:t>
            </a:r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011753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МЕТОДИЧЕСКОЙ ПОДДЕРЖКИ ФОРМИРОВАНИЯ ФГ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712" y="1198485"/>
            <a:ext cx="8512176" cy="4822803"/>
          </a:xfrm>
        </p:spPr>
        <p:txBody>
          <a:bodyPr/>
          <a:lstStyle/>
          <a:p>
            <a:r>
              <a:rPr lang="ru-RU" sz="2200" dirty="0" smtClean="0"/>
              <a:t>Поддержка  методической работы в ОО (например, каждый педагог сам планирует и проводит не менее 1 учебного занятия в месяц, посещает/обсуждаем не  менее 1 учебного занятия в месяц)</a:t>
            </a:r>
          </a:p>
          <a:p>
            <a:r>
              <a:rPr lang="ru-RU" sz="2200" dirty="0" smtClean="0"/>
              <a:t>Выпускники треков ЦНППМ включаются в МР в школах, муниципалитетах, определены механизмы стимулирования</a:t>
            </a:r>
          </a:p>
          <a:p>
            <a:r>
              <a:rPr lang="ru-RU" sz="2200" dirty="0" smtClean="0"/>
              <a:t>Методические объединения педагогов по отдельным предметам</a:t>
            </a:r>
          </a:p>
          <a:p>
            <a:r>
              <a:rPr lang="ru-RU" sz="2200" dirty="0" smtClean="0"/>
              <a:t>Единые методические дни в муниципалитетах</a:t>
            </a:r>
          </a:p>
          <a:p>
            <a:r>
              <a:rPr lang="ru-RU" sz="2200" dirty="0" smtClean="0"/>
              <a:t>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076387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Опора на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712" y="1189609"/>
            <a:ext cx="8512176" cy="4831680"/>
          </a:xfrm>
        </p:spPr>
        <p:txBody>
          <a:bodyPr/>
          <a:lstStyle/>
          <a:p>
            <a:r>
              <a:rPr lang="ru-RU" sz="2000" dirty="0" smtClean="0"/>
              <a:t>«Универсальные компетентности и новая грамотность: от лозунгов к реальности», доклад ВШЭ </a:t>
            </a:r>
            <a:r>
              <a:rPr lang="en-US" sz="2000" dirty="0"/>
              <a:t>https:// https:// 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ioe.hse.ru/mirror/pubs/share/385631158.pdf</a:t>
            </a:r>
            <a:endParaRPr lang="ru-RU" sz="2000" dirty="0" smtClean="0"/>
          </a:p>
          <a:p>
            <a:r>
              <a:rPr lang="ru-RU" sz="2000" dirty="0" smtClean="0"/>
              <a:t>Материалы онлайн-конференций </a:t>
            </a:r>
            <a:r>
              <a:rPr lang="ru-RU" sz="2000" dirty="0"/>
              <a:t>«Функциональная грамотность как инструмент образования»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56854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Прямоугольник 2"/>
          <p:cNvSpPr>
            <a:spLocks noChangeArrowheads="1"/>
          </p:cNvSpPr>
          <p:nvPr/>
        </p:nvSpPr>
        <p:spPr bwMode="auto">
          <a:xfrm>
            <a:off x="1403350" y="176213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СПАСИБО ЗА ВНИМАНИЕ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-1" y="1044479"/>
            <a:ext cx="9153159" cy="402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730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ФУНКЦИОНАЛЬНАЯ ГРАМОТНОСТЬ: </a:t>
            </a:r>
            <a:br>
              <a:rPr lang="ru-RU" sz="3200" b="1" dirty="0" smtClean="0"/>
            </a:br>
            <a:r>
              <a:rPr lang="ru-RU" sz="3200" b="1" dirty="0" smtClean="0"/>
              <a:t>ШАГ НАЗАД?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712" y="1112364"/>
            <a:ext cx="8512176" cy="5344998"/>
          </a:xfrm>
        </p:spPr>
        <p:txBody>
          <a:bodyPr/>
          <a:lstStyle/>
          <a:p>
            <a:r>
              <a:rPr lang="ru-RU" sz="2300" dirty="0"/>
              <a:t>Термин «функциональная грамотность» введен ЮНЕСКО в 1957 </a:t>
            </a:r>
            <a:r>
              <a:rPr lang="ru-RU" sz="2300" dirty="0" smtClean="0"/>
              <a:t>году</a:t>
            </a:r>
            <a:endParaRPr lang="ru-RU" sz="2300" dirty="0"/>
          </a:p>
          <a:p>
            <a:r>
              <a:rPr lang="ru-RU" sz="2300" dirty="0"/>
              <a:t>Функциональная грамотность понималась как «совокупность умений читать и писать для использования в повседневной жизни и удовлетворения житейских проблем</a:t>
            </a:r>
            <a:r>
              <a:rPr lang="ru-RU" sz="2300" dirty="0" smtClean="0"/>
              <a:t>»</a:t>
            </a:r>
            <a:r>
              <a:rPr lang="ru-RU" sz="2300" dirty="0"/>
              <a:t> </a:t>
            </a:r>
            <a:r>
              <a:rPr lang="ru-RU" sz="2300" dirty="0" smtClean="0"/>
              <a:t>(</a:t>
            </a:r>
            <a:r>
              <a:rPr lang="ru-RU" sz="2400" dirty="0"/>
              <a:t>«грамотность»: в отношении приобретения и применения базовых компетентностей чтения, письма и счёта («</a:t>
            </a:r>
            <a:r>
              <a:rPr lang="ru-RU" sz="2400" b="1" dirty="0"/>
              <a:t>3R</a:t>
            </a:r>
            <a:r>
              <a:rPr lang="ru-RU" sz="2400" dirty="0"/>
              <a:t>») — </a:t>
            </a:r>
            <a:r>
              <a:rPr lang="ru-RU" sz="2400" b="1" i="1" dirty="0" err="1"/>
              <a:t>r</a:t>
            </a:r>
            <a:r>
              <a:rPr lang="ru-RU" sz="2400" dirty="0" err="1"/>
              <a:t>eading</a:t>
            </a:r>
            <a:r>
              <a:rPr lang="ru-RU" sz="2400" dirty="0"/>
              <a:t>, </a:t>
            </a:r>
            <a:r>
              <a:rPr lang="ru-RU" sz="2400" dirty="0" err="1"/>
              <a:t>w</a:t>
            </a:r>
            <a:r>
              <a:rPr lang="ru-RU" sz="2400" b="1" i="1" dirty="0" err="1"/>
              <a:t>r</a:t>
            </a:r>
            <a:r>
              <a:rPr lang="ru-RU" sz="2400" dirty="0" err="1"/>
              <a:t>iting</a:t>
            </a:r>
            <a:r>
              <a:rPr lang="ru-RU" sz="2400" dirty="0"/>
              <a:t>, </a:t>
            </a:r>
            <a:r>
              <a:rPr lang="ru-RU" sz="2400" dirty="0" err="1" smtClean="0"/>
              <a:t>a</a:t>
            </a:r>
            <a:r>
              <a:rPr lang="ru-RU" sz="2400" b="1" i="1" dirty="0" err="1" smtClean="0"/>
              <a:t>r</a:t>
            </a:r>
            <a:r>
              <a:rPr lang="ru-RU" sz="2400" dirty="0" err="1" smtClean="0"/>
              <a:t>ithmetic</a:t>
            </a:r>
            <a:r>
              <a:rPr lang="ru-RU" sz="2400" dirty="0"/>
              <a:t>)</a:t>
            </a:r>
            <a:endParaRPr lang="ru-RU" sz="2300" dirty="0"/>
          </a:p>
          <a:p>
            <a:r>
              <a:rPr lang="ru-RU" sz="2300" dirty="0"/>
              <a:t> Особенности </a:t>
            </a:r>
            <a:r>
              <a:rPr lang="ru-RU" sz="2300" dirty="0" smtClean="0"/>
              <a:t>понятия:</a:t>
            </a:r>
          </a:p>
          <a:p>
            <a:pPr>
              <a:buFontTx/>
              <a:buChar char="-"/>
            </a:pPr>
            <a:r>
              <a:rPr lang="ru-RU" sz="2000" dirty="0" smtClean="0"/>
              <a:t>Направленность </a:t>
            </a:r>
            <a:r>
              <a:rPr lang="ru-RU" sz="2000" dirty="0"/>
              <a:t>на решение бытовых </a:t>
            </a:r>
            <a:r>
              <a:rPr lang="ru-RU" sz="2000" dirty="0" smtClean="0"/>
              <a:t>проблем;</a:t>
            </a:r>
          </a:p>
          <a:p>
            <a:pPr>
              <a:buFontTx/>
              <a:buChar char="-"/>
            </a:pPr>
            <a:r>
              <a:rPr lang="ru-RU" sz="2000" dirty="0" smtClean="0"/>
              <a:t>Основа </a:t>
            </a:r>
            <a:r>
              <a:rPr lang="ru-RU" sz="2000" dirty="0"/>
              <a:t>– базовый уровень навыков чтения и </a:t>
            </a:r>
            <a:r>
              <a:rPr lang="ru-RU" sz="2000" dirty="0" smtClean="0"/>
              <a:t>письма</a:t>
            </a:r>
          </a:p>
          <a:p>
            <a:pPr>
              <a:buFontTx/>
              <a:buChar char="-"/>
            </a:pPr>
            <a:r>
              <a:rPr lang="ru-RU" sz="2000" dirty="0" smtClean="0"/>
              <a:t>Цель </a:t>
            </a:r>
            <a:r>
              <a:rPr lang="ru-RU" sz="2000" dirty="0"/>
              <a:t>– возможность решения стандартных стереотипных </a:t>
            </a:r>
            <a:r>
              <a:rPr lang="ru-RU" sz="2000" dirty="0" smtClean="0"/>
              <a:t>задач</a:t>
            </a:r>
          </a:p>
          <a:p>
            <a:pPr>
              <a:buFontTx/>
              <a:buChar char="-"/>
            </a:pPr>
            <a:r>
              <a:rPr lang="ru-RU" sz="2000" dirty="0" smtClean="0"/>
              <a:t>Применялось </a:t>
            </a:r>
            <a:r>
              <a:rPr lang="ru-RU" sz="2000" dirty="0"/>
              <a:t>в основном ко взрослому населению</a:t>
            </a:r>
            <a:r>
              <a:rPr lang="en-US" sz="2000" dirty="0"/>
              <a:t>, </a:t>
            </a:r>
            <a:r>
              <a:rPr lang="ru-RU" sz="2000" dirty="0"/>
              <a:t>которое нуждалось в формировании элементарной грамотности</a:t>
            </a:r>
            <a:r>
              <a:rPr lang="en-US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933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ГРАМОТНОСТЬ НА СОВРЕМЕННОМ  ЭТАПЕ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829" y="1055802"/>
            <a:ext cx="8873530" cy="5460407"/>
          </a:xfrm>
        </p:spPr>
        <p:txBody>
          <a:bodyPr/>
          <a:lstStyle/>
          <a:p>
            <a:r>
              <a:rPr lang="ru-RU" sz="2400" dirty="0" smtClean="0"/>
              <a:t>С</a:t>
            </a:r>
            <a:r>
              <a:rPr lang="ru-RU" sz="2400" dirty="0"/>
              <a:t> усилением социальной и культурной мобильности, с развитием новых технологий термин «грамотность» приобрёл более широкое значение. Появилось множество видов «новой грамотности</a:t>
            </a:r>
            <a:r>
              <a:rPr lang="ru-RU" sz="2400" dirty="0" smtClean="0"/>
              <a:t>»</a:t>
            </a:r>
          </a:p>
          <a:p>
            <a:r>
              <a:rPr lang="ru-RU" sz="2000" dirty="0"/>
              <a:t>То, что принято называть грамотностью, относится к одной из двух основных категорий</a:t>
            </a:r>
            <a:r>
              <a:rPr lang="ru-RU" sz="2000" dirty="0" smtClean="0"/>
              <a:t>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000" dirty="0"/>
              <a:t>инструментальная грамотность — способность человека использовать знаковые системы и инструменты коммуникации (применима во всех сферах </a:t>
            </a:r>
            <a:r>
              <a:rPr lang="ru-RU" sz="2000" dirty="0" smtClean="0"/>
              <a:t>деятельности) для функционирования </a:t>
            </a:r>
            <a:r>
              <a:rPr lang="ru-RU" sz="2000" dirty="0"/>
              <a:t>человека в современной </a:t>
            </a:r>
            <a:r>
              <a:rPr lang="ru-RU" sz="2000" dirty="0" smtClean="0"/>
              <a:t>цивилизации</a:t>
            </a:r>
            <a:endParaRPr lang="ru-RU" sz="2000" dirty="0"/>
          </a:p>
          <a:p>
            <a:r>
              <a:rPr lang="ru-RU" sz="2000" dirty="0"/>
              <a:t>предметная грамотность — это базовые практические знания в определённых областях современной </a:t>
            </a:r>
            <a:r>
              <a:rPr lang="ru-RU" sz="2000" dirty="0" smtClean="0"/>
              <a:t>жизни, без </a:t>
            </a:r>
            <a:r>
              <a:rPr lang="ru-RU" sz="2000" dirty="0"/>
              <a:t>которых также невозможно (или сильно затруднено) функционирование человека в современной цивилизации.</a:t>
            </a:r>
          </a:p>
          <a:p>
            <a:pPr marL="0" indent="0">
              <a:buNone/>
            </a:pPr>
            <a:r>
              <a:rPr lang="ru-RU" sz="2400" dirty="0"/>
              <a:t/>
            </a:r>
            <a:br>
              <a:rPr lang="ru-RU" sz="24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201458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СПИСОК ВИДОВ ГРАМОТНОСТЕЙ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712" y="1180731"/>
            <a:ext cx="8512176" cy="484055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Список видов «грамотностей» (не исчерпывающий): </a:t>
            </a:r>
          </a:p>
          <a:p>
            <a:pPr fontAlgn="t"/>
            <a:r>
              <a:rPr lang="ru-RU" sz="2400" dirty="0"/>
              <a:t>гражданская «грамотность»;</a:t>
            </a:r>
          </a:p>
          <a:p>
            <a:pPr fontAlgn="t"/>
            <a:r>
              <a:rPr lang="ru-RU" sz="2400" dirty="0"/>
              <a:t>финансовая «грамотность»;</a:t>
            </a:r>
          </a:p>
          <a:p>
            <a:pPr fontAlgn="t"/>
            <a:r>
              <a:rPr lang="ru-RU" sz="2400" dirty="0"/>
              <a:t>правовая «грамотность»;</a:t>
            </a:r>
          </a:p>
          <a:p>
            <a:pPr fontAlgn="t"/>
            <a:r>
              <a:rPr lang="ru-RU" sz="2400" dirty="0"/>
              <a:t>экологическая «грамотность»;</a:t>
            </a:r>
          </a:p>
          <a:p>
            <a:pPr fontAlgn="t"/>
            <a:r>
              <a:rPr lang="ru-RU" sz="2400" dirty="0"/>
              <a:t>научная и технологическая «грамотность»;</a:t>
            </a:r>
          </a:p>
          <a:p>
            <a:pPr fontAlgn="t"/>
            <a:r>
              <a:rPr lang="ru-RU" sz="2400" dirty="0"/>
              <a:t>«грамотность» в области </a:t>
            </a:r>
            <a:r>
              <a:rPr lang="ru-RU" sz="2400" dirty="0" smtClean="0"/>
              <a:t>здоровья</a:t>
            </a:r>
          </a:p>
          <a:p>
            <a:pPr fontAlgn="t"/>
            <a:r>
              <a:rPr lang="ru-RU" sz="2400" dirty="0"/>
              <a:t>ц</a:t>
            </a:r>
            <a:r>
              <a:rPr lang="ru-RU" sz="2400" dirty="0" smtClean="0"/>
              <a:t>ифровая грамотность</a:t>
            </a:r>
          </a:p>
          <a:p>
            <a:pPr fontAlgn="t"/>
            <a:r>
              <a:rPr lang="ru-RU" sz="2400" dirty="0" smtClean="0"/>
              <a:t>…..</a:t>
            </a:r>
          </a:p>
          <a:p>
            <a:pPr fontAlgn="t"/>
            <a:r>
              <a:rPr lang="ru-RU" sz="2400" dirty="0" smtClean="0"/>
              <a:t>…..</a:t>
            </a:r>
          </a:p>
          <a:p>
            <a:pPr fontAlgn="t"/>
            <a:endParaRPr lang="ru-RU" sz="2400" dirty="0"/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423053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ОПРЕДЕЛЕНИЕ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829" y="1055803"/>
            <a:ext cx="8873530" cy="5354424"/>
          </a:xfrm>
        </p:spPr>
        <p:txBody>
          <a:bodyPr/>
          <a:lstStyle/>
          <a:p>
            <a:pPr marL="390525" indent="-28575">
              <a:buNone/>
            </a:pPr>
            <a:endParaRPr lang="ru-RU" sz="2400" dirty="0"/>
          </a:p>
          <a:p>
            <a:pPr marL="390525" indent="-28575">
              <a:buNone/>
            </a:pPr>
            <a:r>
              <a:rPr lang="ru-RU" sz="2400" dirty="0" smtClean="0"/>
              <a:t>А</a:t>
            </a:r>
            <a:r>
              <a:rPr lang="ru-RU" sz="2400" dirty="0"/>
              <a:t>. А. Леонтьев: «Функционально грамотный человек 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 </a:t>
            </a:r>
            <a:endParaRPr lang="ru-RU" sz="2400" dirty="0" smtClean="0"/>
          </a:p>
          <a:p>
            <a:pPr marL="390525" indent="-28575">
              <a:buNone/>
            </a:pPr>
            <a:r>
              <a:rPr lang="ru-RU" sz="2400" u="sng" dirty="0" smtClean="0">
                <a:hlinkClick r:id="rId2"/>
              </a:rPr>
              <a:t>[</a:t>
            </a:r>
            <a:r>
              <a:rPr lang="ru-RU" sz="2200" i="1" dirty="0"/>
              <a:t>Образовательная система «Школа 2100». Педагогика здравого смысла / под ред. А. А. Леонтьева. М.: </a:t>
            </a:r>
            <a:r>
              <a:rPr lang="ru-RU" sz="2200" i="1" dirty="0" err="1"/>
              <a:t>Баласс</a:t>
            </a:r>
            <a:r>
              <a:rPr lang="ru-RU" sz="2200" i="1" dirty="0"/>
              <a:t>, 2003. С. 35.</a:t>
            </a:r>
            <a:r>
              <a:rPr lang="ru-RU" sz="2200" i="1" u="sng" dirty="0">
                <a:hlinkClick r:id="rId2"/>
              </a:rPr>
              <a:t>]</a:t>
            </a:r>
            <a:r>
              <a:rPr lang="ru-RU" sz="2200" i="1" dirty="0"/>
              <a:t>.</a:t>
            </a:r>
            <a:endParaRPr lang="ru-RU" sz="2200" i="1" dirty="0"/>
          </a:p>
        </p:txBody>
      </p:sp>
    </p:spTree>
    <p:extLst>
      <p:ext uri="{BB962C8B-B14F-4D97-AF65-F5344CB8AC3E}">
        <p14:creationId xmlns:p14="http://schemas.microsoft.com/office/powerpoint/2010/main" val="37040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МЕЖДУНАРОДНЫЙ КОНТЕКСТ ИССЛЕДОВАНИЙ ПО ФУНКЦИОНАЛЬНОЙ ГРАМОТНОСТИ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829" y="1055803"/>
            <a:ext cx="8873530" cy="5354424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 smtClean="0"/>
              <a:t>Через изменени</a:t>
            </a:r>
            <a:r>
              <a:rPr lang="ru-RU" sz="2200" dirty="0" smtClean="0"/>
              <a:t>е оценки достигается изменение систем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Основные положения </a:t>
            </a:r>
            <a:r>
              <a:rPr lang="ru-RU" sz="2200" dirty="0" err="1" smtClean="0"/>
              <a:t>компетентностно</a:t>
            </a:r>
            <a:r>
              <a:rPr lang="ru-RU" sz="2200" dirty="0" smtClean="0"/>
              <a:t>-ориентированной оценки</a:t>
            </a:r>
          </a:p>
          <a:p>
            <a:pPr marL="0" indent="0">
              <a:buNone/>
            </a:pPr>
            <a:r>
              <a:rPr lang="ru-RU" sz="2200" dirty="0" smtClean="0"/>
              <a:t>(</a:t>
            </a:r>
            <a:r>
              <a:rPr lang="ru-RU" sz="2200" dirty="0"/>
              <a:t>Ключевые компетенции (</a:t>
            </a:r>
            <a:r>
              <a:rPr lang="en-US" sz="2200" dirty="0"/>
              <a:t>DESECO, OECD </a:t>
            </a:r>
            <a:r>
              <a:rPr lang="en-US" sz="2200" dirty="0" smtClean="0"/>
              <a:t>1999)</a:t>
            </a:r>
            <a:r>
              <a:rPr lang="ru-RU" sz="2200" dirty="0" smtClean="0"/>
              <a:t>:</a:t>
            </a:r>
          </a:p>
          <a:p>
            <a:r>
              <a:rPr lang="ru-RU" sz="2000" dirty="0"/>
              <a:t>Действовать </a:t>
            </a:r>
            <a:r>
              <a:rPr lang="ru-RU" sz="2000" dirty="0" smtClean="0"/>
              <a:t>автономно. Фокус - </a:t>
            </a:r>
            <a:r>
              <a:rPr lang="ru-RU" sz="2000" dirty="0"/>
              <a:t>персональная </a:t>
            </a:r>
            <a:r>
              <a:rPr lang="ru-RU" sz="2000" dirty="0" smtClean="0"/>
              <a:t>идентификация: защищать </a:t>
            </a:r>
            <a:r>
              <a:rPr lang="ru-RU" sz="2000" dirty="0"/>
              <a:t>права, интересы, проявлять ответственность, осознавать ограничения и потребности, планировать и реализовывать жизненные планы, действовать </a:t>
            </a:r>
            <a:r>
              <a:rPr lang="ru-RU" sz="2000" dirty="0" smtClean="0"/>
              <a:t>масштабно</a:t>
            </a:r>
            <a:endParaRPr lang="ru-RU" sz="2000" dirty="0"/>
          </a:p>
          <a:p>
            <a:pPr>
              <a:spcAft>
                <a:spcPct val="20000"/>
              </a:spcAft>
            </a:pPr>
            <a:r>
              <a:rPr lang="ru-RU" sz="2000" dirty="0"/>
              <a:t>Использовать интерактивно различные </a:t>
            </a:r>
            <a:r>
              <a:rPr lang="ru-RU" sz="2000" dirty="0" smtClean="0"/>
              <a:t>средства. Фокус - взаимодействие </a:t>
            </a:r>
            <a:r>
              <a:rPr lang="ru-RU" sz="2000" dirty="0"/>
              <a:t>с миром с помощью различных </a:t>
            </a:r>
            <a:r>
              <a:rPr lang="ru-RU" sz="2000" dirty="0" smtClean="0"/>
              <a:t>средств  -использовать </a:t>
            </a:r>
            <a:r>
              <a:rPr lang="ru-RU" sz="2000" dirty="0"/>
              <a:t>интерактивно язык, символы, тексты; знания и информацию, </a:t>
            </a:r>
            <a:r>
              <a:rPr lang="ru-RU" sz="2000" dirty="0" smtClean="0"/>
              <a:t>технологии</a:t>
            </a:r>
            <a:endParaRPr lang="ru-RU" sz="2000" dirty="0"/>
          </a:p>
          <a:p>
            <a:r>
              <a:rPr lang="ru-RU" sz="2000" dirty="0"/>
              <a:t>Функционировать в социально гетерогенных </a:t>
            </a:r>
            <a:r>
              <a:rPr lang="ru-RU" sz="2000" dirty="0" smtClean="0"/>
              <a:t>группах. Фокус - взаимодействие </a:t>
            </a:r>
            <a:r>
              <a:rPr lang="ru-RU" sz="2000" dirty="0"/>
              <a:t>с </a:t>
            </a:r>
            <a:r>
              <a:rPr lang="ru-RU" sz="2000" dirty="0" smtClean="0"/>
              <a:t>другими: устанавливать </a:t>
            </a:r>
            <a:r>
              <a:rPr lang="ru-RU" sz="2000" dirty="0"/>
              <a:t>хорошие взаимоотношения, сотрудничать, разрешать конфликты</a:t>
            </a:r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57063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ФУНКЦИОНАЛЬНАЯ ГРАМОТНОСТЬ </a:t>
            </a:r>
            <a:r>
              <a:rPr lang="en-US" dirty="0" smtClean="0"/>
              <a:t>(PISA)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154" y="1079500"/>
            <a:ext cx="8873530" cy="535442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Функциональная грамотность </a:t>
            </a:r>
            <a:r>
              <a:rPr lang="ru-RU" sz="2000" dirty="0" smtClean="0"/>
              <a:t>– </a:t>
            </a:r>
            <a:r>
              <a:rPr lang="ru-RU" sz="2000" dirty="0" smtClean="0">
                <a:solidFill>
                  <a:srgbClr val="C00000"/>
                </a:solidFill>
              </a:rPr>
              <a:t>способность </a:t>
            </a:r>
            <a:r>
              <a:rPr lang="ru-RU" sz="2000" dirty="0">
                <a:solidFill>
                  <a:srgbClr val="C00000"/>
                </a:solidFill>
              </a:rPr>
              <a:t>применять </a:t>
            </a:r>
            <a:r>
              <a:rPr lang="ru-RU" sz="2000" dirty="0"/>
              <a:t>приобретаемые в течение жизни </a:t>
            </a:r>
            <a:r>
              <a:rPr lang="ru-RU" sz="2000" dirty="0">
                <a:solidFill>
                  <a:srgbClr val="C00000"/>
                </a:solidFill>
              </a:rPr>
              <a:t>знания, умения и навыки для решения </a:t>
            </a:r>
            <a:r>
              <a:rPr lang="ru-RU" sz="2000" dirty="0"/>
              <a:t>максимально широкого диапазона </a:t>
            </a:r>
            <a:r>
              <a:rPr lang="ru-RU" sz="2000" dirty="0">
                <a:solidFill>
                  <a:srgbClr val="C00000"/>
                </a:solidFill>
              </a:rPr>
              <a:t>жизненных задач </a:t>
            </a:r>
            <a:r>
              <a:rPr lang="ru-RU" sz="2000" dirty="0"/>
              <a:t>в различных сферах человеческой </a:t>
            </a:r>
            <a:r>
              <a:rPr lang="ru-RU" sz="2000" dirty="0" smtClean="0"/>
              <a:t>деятельности</a:t>
            </a:r>
            <a:endParaRPr lang="en-US" sz="2000" dirty="0" smtClean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Овал 3"/>
          <p:cNvSpPr/>
          <p:nvPr/>
        </p:nvSpPr>
        <p:spPr>
          <a:xfrm>
            <a:off x="1195665" y="2247930"/>
            <a:ext cx="6800296" cy="37019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37499" y="3879542"/>
            <a:ext cx="1704513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PISA</a:t>
            </a:r>
            <a:endParaRPr lang="ru-RU" sz="3600" dirty="0"/>
          </a:p>
        </p:txBody>
      </p:sp>
      <p:sp>
        <p:nvSpPr>
          <p:cNvPr id="6" name="Овал 5"/>
          <p:cNvSpPr/>
          <p:nvPr/>
        </p:nvSpPr>
        <p:spPr>
          <a:xfrm>
            <a:off x="3522273" y="2423665"/>
            <a:ext cx="2130641" cy="753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</a:t>
            </a:r>
            <a:r>
              <a:rPr lang="ru-RU" dirty="0" smtClean="0"/>
              <a:t>итательская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758414" y="2913393"/>
            <a:ext cx="2076739" cy="815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математическая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510213" y="2894234"/>
            <a:ext cx="1982540" cy="733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Естественно-научная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939161" y="3874216"/>
            <a:ext cx="19353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финансовая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367161" y="3874217"/>
            <a:ext cx="2155112" cy="1046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Креативное мышление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522273" y="4920750"/>
            <a:ext cx="2212702" cy="790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Глобальные компетенции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416773" y="1998993"/>
            <a:ext cx="1447060" cy="914400"/>
          </a:xfrm>
          <a:prstGeom prst="roundRect">
            <a:avLst/>
          </a:prstGeom>
          <a:solidFill>
            <a:srgbClr val="99D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цифровая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15200" y="5193437"/>
            <a:ext cx="1558925" cy="914400"/>
          </a:xfrm>
          <a:prstGeom prst="roundRect">
            <a:avLst/>
          </a:prstGeom>
          <a:solidFill>
            <a:srgbClr val="99D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области здоровья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21942" y="2423665"/>
            <a:ext cx="1375946" cy="914400"/>
          </a:xfrm>
          <a:prstGeom prst="roundRect">
            <a:avLst/>
          </a:prstGeom>
          <a:solidFill>
            <a:srgbClr val="99D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экологическая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2101" y="5104660"/>
            <a:ext cx="1323635" cy="914400"/>
          </a:xfrm>
          <a:prstGeom prst="roundRect">
            <a:avLst/>
          </a:prstGeom>
          <a:solidFill>
            <a:srgbClr val="99D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???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20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Главные детерминанты эффективности формирования функциональной грамотности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sz="2400" dirty="0"/>
              <a:t>Качество школьного образования в основном определяется качеством профессиональной подготовки </a:t>
            </a:r>
            <a:r>
              <a:rPr lang="ru-RU" sz="2400" dirty="0" smtClean="0"/>
              <a:t>педагогов </a:t>
            </a:r>
            <a:r>
              <a:rPr lang="ru-RU" sz="2200" i="1" dirty="0" smtClean="0"/>
              <a:t>(по </a:t>
            </a:r>
            <a:r>
              <a:rPr lang="ru-RU" sz="2200" i="1" dirty="0"/>
              <a:t>результатам </a:t>
            </a:r>
            <a:r>
              <a:rPr lang="en-US" sz="2200" i="1" dirty="0"/>
              <a:t>PISA</a:t>
            </a:r>
            <a:r>
              <a:rPr lang="en-US" sz="2200" i="1" dirty="0" smtClean="0"/>
              <a:t>)</a:t>
            </a:r>
            <a:endParaRPr lang="ru-RU" sz="2200" i="1" dirty="0" smtClean="0"/>
          </a:p>
          <a:p>
            <a:endParaRPr lang="en-US" sz="2400" dirty="0"/>
          </a:p>
          <a:p>
            <a:r>
              <a:rPr lang="ru-RU" sz="2400" dirty="0" smtClean="0"/>
              <a:t>Качество </a:t>
            </a:r>
            <a:r>
              <a:rPr lang="ru-RU" sz="2400" dirty="0"/>
              <a:t>образовательных достижений школьников в основном определяется качеством учебных заданий, предлагаемых им </a:t>
            </a:r>
            <a:r>
              <a:rPr lang="ru-RU" sz="2400" dirty="0" smtClean="0"/>
              <a:t>педагогами </a:t>
            </a:r>
            <a:r>
              <a:rPr lang="ru-RU" sz="2200" i="1" dirty="0" smtClean="0"/>
              <a:t>(по </a:t>
            </a:r>
            <a:r>
              <a:rPr lang="ru-RU" sz="2200" i="1" dirty="0"/>
              <a:t>результатам </a:t>
            </a:r>
            <a:r>
              <a:rPr lang="en-US" sz="2200" i="1" dirty="0"/>
              <a:t>ITL, PISA)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432027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ЗАДАНИЙ ДЛЯ ФОРМИРОВАНИЯ  И ОЦЕНКИ ФГ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526" y="1079500"/>
            <a:ext cx="8711599" cy="4876069"/>
          </a:xfrm>
        </p:spPr>
        <p:txBody>
          <a:bodyPr/>
          <a:lstStyle/>
          <a:p>
            <a:r>
              <a:rPr lang="ru-RU" sz="2200" dirty="0" smtClean="0"/>
              <a:t>Задачи</a:t>
            </a:r>
            <a:r>
              <a:rPr lang="ru-RU" sz="2200" dirty="0"/>
              <a:t>, </a:t>
            </a:r>
            <a:r>
              <a:rPr lang="ru-RU" sz="2200" dirty="0">
                <a:solidFill>
                  <a:srgbClr val="FF5050"/>
                </a:solidFill>
              </a:rPr>
              <a:t>поставленные вне предметной области </a:t>
            </a:r>
            <a:r>
              <a:rPr lang="ru-RU" sz="2200" dirty="0"/>
              <a:t>и решаемые с помощью предметных знаний</a:t>
            </a:r>
          </a:p>
          <a:p>
            <a:r>
              <a:rPr lang="ru-RU" sz="2200" dirty="0" smtClean="0"/>
              <a:t>В </a:t>
            </a:r>
            <a:r>
              <a:rPr lang="ru-RU" sz="2200" dirty="0"/>
              <a:t>каждом из заданий </a:t>
            </a:r>
            <a:r>
              <a:rPr lang="ru-RU" sz="2200" dirty="0" smtClean="0"/>
              <a:t>описывается </a:t>
            </a:r>
            <a:r>
              <a:rPr lang="ru-RU" sz="2200" dirty="0" smtClean="0">
                <a:solidFill>
                  <a:srgbClr val="FF5050"/>
                </a:solidFill>
              </a:rPr>
              <a:t>жизненная ситуация</a:t>
            </a:r>
            <a:r>
              <a:rPr lang="ru-RU" sz="2200" dirty="0"/>
              <a:t>, как правило, близкая понятная учащемуся</a:t>
            </a:r>
          </a:p>
          <a:p>
            <a:r>
              <a:rPr lang="ru-RU" sz="2200" dirty="0" smtClean="0"/>
              <a:t>Контекст </a:t>
            </a:r>
            <a:r>
              <a:rPr lang="ru-RU" sz="2200" dirty="0"/>
              <a:t>заданий близок </a:t>
            </a:r>
            <a:r>
              <a:rPr lang="ru-RU" sz="2200" dirty="0" smtClean="0">
                <a:solidFill>
                  <a:srgbClr val="FF5050"/>
                </a:solidFill>
              </a:rPr>
              <a:t>к проблемным ситуациям</a:t>
            </a:r>
            <a:r>
              <a:rPr lang="ru-RU" sz="2200" dirty="0"/>
              <a:t>, возникающим </a:t>
            </a:r>
            <a:r>
              <a:rPr lang="ru-RU" sz="2200" dirty="0">
                <a:solidFill>
                  <a:srgbClr val="FF5050"/>
                </a:solidFill>
              </a:rPr>
              <a:t>в повседневной жизни</a:t>
            </a:r>
          </a:p>
          <a:p>
            <a:r>
              <a:rPr lang="ru-RU" sz="2200" dirty="0" smtClean="0"/>
              <a:t>Ситуация </a:t>
            </a:r>
            <a:r>
              <a:rPr lang="ru-RU" sz="2200" dirty="0"/>
              <a:t>требует осознанного </a:t>
            </a:r>
            <a:r>
              <a:rPr lang="ru-RU" sz="2200" dirty="0">
                <a:solidFill>
                  <a:srgbClr val="FF5050"/>
                </a:solidFill>
              </a:rPr>
              <a:t>выбора модели поведения</a:t>
            </a:r>
          </a:p>
          <a:p>
            <a:r>
              <a:rPr lang="ru-RU" sz="2200" dirty="0" smtClean="0"/>
              <a:t>Вопросы </a:t>
            </a:r>
            <a:r>
              <a:rPr lang="ru-RU" sz="2200" dirty="0"/>
              <a:t>изложены </a:t>
            </a:r>
            <a:r>
              <a:rPr lang="ru-RU" sz="2200" dirty="0">
                <a:solidFill>
                  <a:srgbClr val="FF5050"/>
                </a:solidFill>
              </a:rPr>
              <a:t>простым, ясным языком</a:t>
            </a:r>
          </a:p>
          <a:p>
            <a:r>
              <a:rPr lang="ru-RU" sz="2200" dirty="0" smtClean="0"/>
              <a:t>Требуется </a:t>
            </a:r>
            <a:r>
              <a:rPr lang="ru-RU" sz="2200" dirty="0" smtClean="0">
                <a:solidFill>
                  <a:srgbClr val="FF5050"/>
                </a:solidFill>
              </a:rPr>
              <a:t>перевод </a:t>
            </a:r>
            <a:r>
              <a:rPr lang="ru-RU" sz="2200" dirty="0">
                <a:solidFill>
                  <a:srgbClr val="FF5050"/>
                </a:solidFill>
              </a:rPr>
              <a:t>с обыденного языка на язык </a:t>
            </a:r>
            <a:r>
              <a:rPr lang="ru-RU" sz="2200" dirty="0" smtClean="0">
                <a:solidFill>
                  <a:srgbClr val="FF5050"/>
                </a:solidFill>
              </a:rPr>
              <a:t>предметной области </a:t>
            </a:r>
            <a:r>
              <a:rPr lang="ru-RU" sz="2200" dirty="0"/>
              <a:t>(математики, физики и др.)</a:t>
            </a:r>
          </a:p>
          <a:p>
            <a:r>
              <a:rPr lang="ru-RU" sz="2200" dirty="0" smtClean="0"/>
              <a:t>Используются </a:t>
            </a:r>
            <a:r>
              <a:rPr lang="ru-RU" sz="2200" dirty="0" smtClean="0">
                <a:solidFill>
                  <a:srgbClr val="FF5050"/>
                </a:solidFill>
              </a:rPr>
              <a:t>разные </a:t>
            </a:r>
            <a:r>
              <a:rPr lang="ru-RU" sz="2200" dirty="0">
                <a:solidFill>
                  <a:srgbClr val="FF5050"/>
                </a:solidFill>
              </a:rPr>
              <a:t>форматы представления информации</a:t>
            </a:r>
            <a:r>
              <a:rPr lang="ru-RU" sz="2200" dirty="0"/>
              <a:t>: рисунки, таблицы, диаграммы, комиксы и др.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590598"/>
      </p:ext>
    </p:extLst>
  </p:cSld>
  <p:clrMapOvr>
    <a:masterClrMapping/>
  </p:clrMapOvr>
</p:sld>
</file>

<file path=ppt/theme/theme1.xml><?xml version="1.0" encoding="utf-8"?>
<a:theme xmlns:a="http://schemas.openxmlformats.org/drawingml/2006/main" name="5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9E72CA770F72547B65BC78C80E02683" ma:contentTypeVersion="10" ma:contentTypeDescription="Создание документа." ma:contentTypeScope="" ma:versionID="6a19177f73ce11ed65f9c79814b0ef9c">
  <xsd:schema xmlns:xsd="http://www.w3.org/2001/XMLSchema" xmlns:xs="http://www.w3.org/2001/XMLSchema" xmlns:p="http://schemas.microsoft.com/office/2006/metadata/properties" xmlns:ns2="8ba32f72-af30-45a1-8b03-a7e8ec28e09b" xmlns:ns3="f0454f10-91ca-49a4-8dd1-653b1dd389a0" targetNamespace="http://schemas.microsoft.com/office/2006/metadata/properties" ma:root="true" ma:fieldsID="6d2378a5f2205d92519a1d443eb688a6" ns2:_="" ns3:_="">
    <xsd:import namespace="8ba32f72-af30-45a1-8b03-a7e8ec28e09b"/>
    <xsd:import namespace="f0454f10-91ca-49a4-8dd1-653b1dd389a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32f72-af30-45a1-8b03-a7e8ec28e0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Хэш подсказки о совместном доступе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54f10-91ca-49a4-8dd1-653b1dd389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0BF2A3-63C6-4375-90FE-37F97D74B75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269C74A-9E5D-46C8-8F69-DA4A8AD037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D6F742-AD01-480A-B144-C85039AF6B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a32f72-af30-45a1-8b03-a7e8ec28e09b"/>
    <ds:schemaRef ds:uri="f0454f10-91ca-49a4-8dd1-653b1dd389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открытие 20.02.13 Microsoft Office PowerPoint</Template>
  <TotalTime>13077</TotalTime>
  <Words>912</Words>
  <Application>Microsoft Office PowerPoint</Application>
  <PresentationFormat>Экран (4:3)</PresentationFormat>
  <Paragraphs>119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Optima Cyr</vt:lpstr>
      <vt:lpstr>Wingdings</vt:lpstr>
      <vt:lpstr>Wingdings 2</vt:lpstr>
      <vt:lpstr>5_ипк новый</vt:lpstr>
      <vt:lpstr>ФУНКЦИОНАЛЬНАЯ ГРАМОТНОСТЬ:  ЗА ЧТО БЕРЕМСЯ - ПОСТАНОВКА ВОПРОСА РЕГИОНАЛЬНЫЙ КОМПЛЕКС МЕР ПО ФОРМИРОВАНИЮ ФУНКЦИОНАЛЬНОЙ ГРАМОТНОСТИ ШКОЛЬНИКОВ</vt:lpstr>
      <vt:lpstr>ФУНКЦИОНАЛЬНАЯ ГРАМОТНОСТЬ:  ШАГ НАЗАД?</vt:lpstr>
      <vt:lpstr>ГРАМОТНОСТЬ НА СОВРЕМЕННОМ  ЭТАПЕ</vt:lpstr>
      <vt:lpstr>СПИСОК ВИДОВ ГРАМОТНОСТЕЙ</vt:lpstr>
      <vt:lpstr>ОПРЕДЕЛЕНИЕ</vt:lpstr>
      <vt:lpstr>МЕЖДУНАРОДНЫЙ КОНТЕКСТ ИССЛЕДОВАНИЙ ПО ФУНКЦИОНАЛЬНОЙ ГРАМОТНОСТИ  </vt:lpstr>
      <vt:lpstr>ФУНКЦИОНАЛЬНАЯ ГРАМОТНОСТЬ (PISA)</vt:lpstr>
      <vt:lpstr>Главные детерминанты эффективности формирования функциональной грамотности </vt:lpstr>
      <vt:lpstr>ОСОБЕННОСТИ ЗАДАНИЙ ДЛЯ ФОРМИРОВАНИЯ  И ОЦЕНКИ ФГ</vt:lpstr>
      <vt:lpstr>КЛЮЧЕВЫЕ ПРОБЛЕМЫ ФОРМИРОВАНИЯ ФГ</vt:lpstr>
      <vt:lpstr>2 ВЕКТОРА ИЗМЕНЕНИЙ</vt:lpstr>
      <vt:lpstr>МОТИВАЦИЯ – ВАЖНЫЙ ФАКТОР</vt:lpstr>
      <vt:lpstr>РЕСУРСЫ</vt:lpstr>
      <vt:lpstr>ЧТО МОЖНО СДЕЛАТЬ НА УРОВНЕ ПРОСТЫХ ХОДОВ В ШКОЛЕ</vt:lpstr>
      <vt:lpstr>РЕГИОНАЛЬНЫЙ КОМПЛЕКС МЕР ПО ФОРМИРОВАНИЮ ФГ</vt:lpstr>
      <vt:lpstr>СИСТЕМА МЕТОДИЧЕСКОЙ ПОДДЕРЖКИ ФОРМИРОВАНИЯ ФГ</vt:lpstr>
      <vt:lpstr>Опора на источники</vt:lpstr>
      <vt:lpstr>СПАСИБО ЗА ВНИМАНИЕ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работы Института  на второе полугодие 2013 года</dc:title>
  <dc:creator>Admin</dc:creator>
  <cp:lastModifiedBy>Игумнова Лариса Ивановна</cp:lastModifiedBy>
  <cp:revision>976</cp:revision>
  <cp:lastPrinted>2018-06-08T03:06:04Z</cp:lastPrinted>
  <dcterms:created xsi:type="dcterms:W3CDTF">2013-10-16T01:52:50Z</dcterms:created>
  <dcterms:modified xsi:type="dcterms:W3CDTF">2020-10-19T23:42:45Z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0x01010059E72CA770F72547B65BC78C80E02683</vt:lpwstr>
  </property>
</Properties>
</file>